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669" r:id="rId3"/>
    <p:sldMasterId id="2147483682" r:id="rId4"/>
  </p:sldMasterIdLst>
  <p:notesMasterIdLst>
    <p:notesMasterId r:id="rId39"/>
  </p:notesMasterIdLst>
  <p:handoutMasterIdLst>
    <p:handoutMasterId r:id="rId40"/>
  </p:handoutMasterIdLst>
  <p:sldIdLst>
    <p:sldId id="315" r:id="rId5"/>
    <p:sldId id="292" r:id="rId6"/>
    <p:sldId id="378" r:id="rId7"/>
    <p:sldId id="379" r:id="rId8"/>
    <p:sldId id="380" r:id="rId9"/>
    <p:sldId id="346" r:id="rId10"/>
    <p:sldId id="294" r:id="rId11"/>
    <p:sldId id="416" r:id="rId12"/>
    <p:sldId id="347" r:id="rId13"/>
    <p:sldId id="295" r:id="rId14"/>
    <p:sldId id="348" r:id="rId15"/>
    <p:sldId id="296" r:id="rId16"/>
    <p:sldId id="381" r:id="rId17"/>
    <p:sldId id="355" r:id="rId18"/>
    <p:sldId id="357" r:id="rId19"/>
    <p:sldId id="324" r:id="rId20"/>
    <p:sldId id="358" r:id="rId21"/>
    <p:sldId id="407" r:id="rId22"/>
    <p:sldId id="334" r:id="rId23"/>
    <p:sldId id="360" r:id="rId24"/>
    <p:sldId id="411" r:id="rId25"/>
    <p:sldId id="303" r:id="rId26"/>
    <p:sldId id="410" r:id="rId27"/>
    <p:sldId id="333" r:id="rId28"/>
    <p:sldId id="370" r:id="rId29"/>
    <p:sldId id="306" r:id="rId30"/>
    <p:sldId id="417" r:id="rId31"/>
    <p:sldId id="418" r:id="rId32"/>
    <p:sldId id="371" r:id="rId33"/>
    <p:sldId id="307" r:id="rId34"/>
    <p:sldId id="408" r:id="rId35"/>
    <p:sldId id="419" r:id="rId36"/>
    <p:sldId id="409" r:id="rId37"/>
    <p:sldId id="363" r:id="rId38"/>
  </p:sldIdLst>
  <p:sldSz cx="9144000" cy="5143500" type="screen16x9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B6CE"/>
    <a:srgbClr val="225978"/>
    <a:srgbClr val="2B7297"/>
    <a:srgbClr val="2B728D"/>
    <a:srgbClr val="967396"/>
    <a:srgbClr val="78A57D"/>
    <a:srgbClr val="CD8C41"/>
    <a:srgbClr val="DD222D"/>
    <a:srgbClr val="A4ACB1"/>
    <a:srgbClr val="AFD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7CF3A3-D7E9-4874-94A5-42DF93ECD00C}">
  <a:tblStyle styleId="{BC7CF3A3-D7E9-4874-94A5-42DF93ECD00C}" styleName="Norges Bank">
    <a:wholeTbl>
      <a:tcTxStyle>
        <a:fontRef idx="minor">
          <a:prstClr val="red"/>
        </a:fontRef>
        <a:schemeClr val="dk1"/>
      </a:tcTxStyle>
      <a:tcStyle>
        <a:tcBdr>
          <a:left>
            <a:ln w="3175" cmpd="sng">
              <a:noFill/>
            </a:ln>
          </a:left>
          <a:right>
            <a:ln w="3175" cmpd="sng">
              <a:noFill/>
            </a:ln>
          </a:right>
          <a:top>
            <a:ln w="3175" cmpd="sng">
              <a:noFill/>
            </a:ln>
          </a:top>
          <a:bottom>
            <a:ln w="3175" cmpd="sng">
              <a:noFill/>
            </a:ln>
          </a:bottom>
          <a:insideH>
            <a:ln w="3175" cmpd="sng">
              <a:noFill/>
            </a:ln>
          </a:insideH>
          <a:insideV>
            <a:ln w="3175" cmpd="sng">
              <a:noFill/>
            </a:ln>
          </a:insideV>
        </a:tcBdr>
        <a:fill>
          <a:solidFill>
            <a:schemeClr val="lt1"/>
          </a:solidFill>
        </a:fill>
      </a:tcStyle>
    </a:wholeTbl>
    <a:band2H>
      <a:tcStyle>
        <a:tcBdr/>
        <a:fill>
          <a:solidFill>
            <a:srgbClr val="E0E0E0"/>
          </a:solidFill>
        </a:fill>
      </a:tcStyle>
    </a:band2H>
    <a:lastRow>
      <a:tcTxStyle b="on">
        <a:fontRef idx="minor">
          <a:prstClr val="black"/>
        </a:fontRef>
        <a:schemeClr val="dk1"/>
      </a:tcTxStyle>
      <a:tcStyle>
        <a:tcBdr>
          <a:top>
            <a:ln w="3175" cmpd="sng">
              <a:solidFill>
                <a:schemeClr val="dk1"/>
              </a:solidFill>
            </a:ln>
          </a:top>
          <a:bottom>
            <a:ln w="3175" cmpd="sng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9" autoAdjust="0"/>
    <p:restoredTop sz="94673" autoAdjust="0"/>
  </p:normalViewPr>
  <p:slideViewPr>
    <p:cSldViewPr snapToGrid="0">
      <p:cViewPr varScale="1">
        <p:scale>
          <a:sx n="68" d="100"/>
          <a:sy n="68" d="100"/>
        </p:scale>
        <p:origin x="994" y="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5" d="100"/>
          <a:sy n="105" d="100"/>
        </p:scale>
        <p:origin x="-247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7A482-C5B5-4985-84FA-039276FD6E4D}" type="datetimeFigureOut">
              <a:rPr lang="nb-NO" smtClean="0"/>
              <a:t>22.11.2018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A7D32-7B11-40A1-95AD-53A6D29FAB1D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28574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3CA6D-E47F-4DED-BCD2-6A55311ADD8D}" type="datetimeFigureOut">
              <a:rPr lang="nb-NO" smtClean="0"/>
              <a:t>22.11.2018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108A9-6C8F-4C28-9ADB-D29E537EB8FA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0818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108A9-6C8F-4C28-9ADB-D29E537EB8FA}" type="slidenum">
              <a:rPr lang="nb-NO" smtClean="0"/>
              <a:t>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4239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, Norges Bank fasa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3635896" y="1910666"/>
            <a:ext cx="4701704" cy="714042"/>
          </a:xfrm>
        </p:spPr>
        <p:txBody>
          <a:bodyPr wrap="square" anchor="b">
            <a:spAutoFit/>
          </a:bodyPr>
          <a:lstStyle>
            <a:lvl1pPr algn="r">
              <a:lnSpc>
                <a:spcPct val="80000"/>
              </a:lnSpc>
              <a:defRPr sz="2900" cap="all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legge til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3923928" y="2586608"/>
            <a:ext cx="4413672" cy="238527"/>
          </a:xfrm>
        </p:spPr>
        <p:txBody>
          <a:bodyPr wrap="square" anchor="t">
            <a:spAutoFit/>
          </a:bodyPr>
          <a:lstStyle>
            <a:lvl1pPr marL="0" indent="0" algn="r">
              <a:buNone/>
              <a:defRPr sz="1550" b="1" cap="all" baseline="0">
                <a:solidFill>
                  <a:srgbClr val="AFDEF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6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258872" y="2833401"/>
            <a:ext cx="1080000" cy="2000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300">
                <a:solidFill>
                  <a:srgbClr val="AFDEF0"/>
                </a:solidFill>
              </a:defRPr>
            </a:lvl1pPr>
          </a:lstStyle>
          <a:p>
            <a:fld id="{BCA9BC9A-D079-432E-A880-356788718789}" type="datetime1">
              <a:rPr lang="nb-NO" smtClean="0"/>
              <a:t>22.11.2018</a:t>
            </a:fld>
            <a:endParaRPr lang="nb-NO" dirty="0"/>
          </a:p>
        </p:txBody>
      </p:sp>
      <p:pic>
        <p:nvPicPr>
          <p:cNvPr id="7" name="Picture 2" descr="Z:\Norges Bank\nbimppt\2014\NorgesBank_logobank\Screen_versions\Screen_png_versions\rgb_NB_H_bokmaal_neg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546173"/>
            <a:ext cx="1979712" cy="5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/>
          <p:cNvSpPr/>
          <p:nvPr userDrawn="1"/>
        </p:nvSpPr>
        <p:spPr>
          <a:xfrm>
            <a:off x="0" y="0"/>
            <a:ext cx="5508000" cy="5144400"/>
          </a:xfrm>
          <a:custGeom>
            <a:avLst/>
            <a:gdLst>
              <a:gd name="connsiteX0" fmla="*/ 0 w 5508000"/>
              <a:gd name="connsiteY0" fmla="*/ 0 h 5144400"/>
              <a:gd name="connsiteX1" fmla="*/ 1656000 w 5508000"/>
              <a:gd name="connsiteY1" fmla="*/ 0 h 5144400"/>
              <a:gd name="connsiteX2" fmla="*/ 5508000 w 5508000"/>
              <a:gd name="connsiteY2" fmla="*/ 5144400 h 5144400"/>
              <a:gd name="connsiteX3" fmla="*/ 1656000 w 5508000"/>
              <a:gd name="connsiteY3" fmla="*/ 5144400 h 5144400"/>
              <a:gd name="connsiteX4" fmla="*/ 1656000 w 5508000"/>
              <a:gd name="connsiteY4" fmla="*/ 5143500 h 5144400"/>
              <a:gd name="connsiteX5" fmla="*/ 0 w 5508000"/>
              <a:gd name="connsiteY5" fmla="*/ 514350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8000" h="5144400">
                <a:moveTo>
                  <a:pt x="0" y="0"/>
                </a:moveTo>
                <a:lnTo>
                  <a:pt x="1656000" y="0"/>
                </a:lnTo>
                <a:lnTo>
                  <a:pt x="5508000" y="5144400"/>
                </a:lnTo>
                <a:lnTo>
                  <a:pt x="1656000" y="5144400"/>
                </a:lnTo>
                <a:lnTo>
                  <a:pt x="1656000" y="5143500"/>
                </a:lnTo>
                <a:lnTo>
                  <a:pt x="0" y="514350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19081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11" name="Plassholder for innhold 3"/>
          <p:cNvSpPr>
            <a:spLocks noGrp="1"/>
          </p:cNvSpPr>
          <p:nvPr>
            <p:ph sz="half" idx="2"/>
          </p:nvPr>
        </p:nvSpPr>
        <p:spPr>
          <a:xfrm>
            <a:off x="797522" y="1130968"/>
            <a:ext cx="2448000" cy="349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Undertittel 2"/>
          <p:cNvSpPr>
            <a:spLocks noGrp="1"/>
          </p:cNvSpPr>
          <p:nvPr>
            <p:ph type="subTitle" idx="17" hasCustomPrompt="1"/>
          </p:nvPr>
        </p:nvSpPr>
        <p:spPr>
          <a:xfrm>
            <a:off x="797522" y="788448"/>
            <a:ext cx="7473329" cy="246221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7AB4C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Secondary title style</a:t>
            </a:r>
          </a:p>
        </p:txBody>
      </p:sp>
      <p:sp>
        <p:nvSpPr>
          <p:cNvPr id="18" name="Plassholder for innhold 3"/>
          <p:cNvSpPr>
            <a:spLocks noGrp="1"/>
          </p:cNvSpPr>
          <p:nvPr>
            <p:ph sz="half" idx="24"/>
          </p:nvPr>
        </p:nvSpPr>
        <p:spPr>
          <a:xfrm>
            <a:off x="3312000" y="1134405"/>
            <a:ext cx="2448000" cy="349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0" name="Plassholder for innhold 3"/>
          <p:cNvSpPr>
            <a:spLocks noGrp="1"/>
          </p:cNvSpPr>
          <p:nvPr>
            <p:ph sz="half" idx="26"/>
          </p:nvPr>
        </p:nvSpPr>
        <p:spPr>
          <a:xfrm>
            <a:off x="5832000" y="1127531"/>
            <a:ext cx="2448000" cy="349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4811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, med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11" name="Plassholder for innhold 3"/>
          <p:cNvSpPr>
            <a:spLocks noGrp="1"/>
          </p:cNvSpPr>
          <p:nvPr>
            <p:ph sz="half" idx="2"/>
          </p:nvPr>
        </p:nvSpPr>
        <p:spPr>
          <a:xfrm>
            <a:off x="797522" y="1472400"/>
            <a:ext cx="2448000" cy="3168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Undertittel 2"/>
          <p:cNvSpPr>
            <a:spLocks noGrp="1"/>
          </p:cNvSpPr>
          <p:nvPr>
            <p:ph type="subTitle" idx="17" hasCustomPrompt="1"/>
          </p:nvPr>
        </p:nvSpPr>
        <p:spPr>
          <a:xfrm>
            <a:off x="797522" y="788448"/>
            <a:ext cx="7473329" cy="246221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7AB4C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Secondary title style</a:t>
            </a:r>
          </a:p>
        </p:txBody>
      </p:sp>
      <p:sp>
        <p:nvSpPr>
          <p:cNvPr id="17" name="Plassholder for tekst 4"/>
          <p:cNvSpPr>
            <a:spLocks noGrp="1"/>
          </p:cNvSpPr>
          <p:nvPr>
            <p:ph type="body" sz="quarter" idx="23"/>
          </p:nvPr>
        </p:nvSpPr>
        <p:spPr>
          <a:xfrm>
            <a:off x="3312481" y="1080000"/>
            <a:ext cx="2448000" cy="414208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lassholder for innhold 3"/>
          <p:cNvSpPr>
            <a:spLocks noGrp="1"/>
          </p:cNvSpPr>
          <p:nvPr>
            <p:ph sz="half" idx="24"/>
          </p:nvPr>
        </p:nvSpPr>
        <p:spPr>
          <a:xfrm>
            <a:off x="3312000" y="1472400"/>
            <a:ext cx="2448000" cy="3168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9" name="Plassholder for tekst 4"/>
          <p:cNvSpPr>
            <a:spLocks noGrp="1"/>
          </p:cNvSpPr>
          <p:nvPr>
            <p:ph type="body" sz="quarter" idx="25"/>
          </p:nvPr>
        </p:nvSpPr>
        <p:spPr>
          <a:xfrm>
            <a:off x="799200" y="1080000"/>
            <a:ext cx="2448000" cy="414208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lassholder for innhold 3"/>
          <p:cNvSpPr>
            <a:spLocks noGrp="1"/>
          </p:cNvSpPr>
          <p:nvPr>
            <p:ph sz="half" idx="26"/>
          </p:nvPr>
        </p:nvSpPr>
        <p:spPr>
          <a:xfrm>
            <a:off x="5832000" y="1472400"/>
            <a:ext cx="2448000" cy="3168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27"/>
          </p:nvPr>
        </p:nvSpPr>
        <p:spPr>
          <a:xfrm>
            <a:off x="5832000" y="1080000"/>
            <a:ext cx="2448000" cy="414208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234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97521" y="1130400"/>
            <a:ext cx="3708000" cy="169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Plassholder for innhold 2"/>
          <p:cNvSpPr>
            <a:spLocks noGrp="1"/>
          </p:cNvSpPr>
          <p:nvPr>
            <p:ph sz="half" idx="13"/>
          </p:nvPr>
        </p:nvSpPr>
        <p:spPr>
          <a:xfrm>
            <a:off x="4572000" y="1130400"/>
            <a:ext cx="3708000" cy="169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Plassholder for innhold 2"/>
          <p:cNvSpPr>
            <a:spLocks noGrp="1"/>
          </p:cNvSpPr>
          <p:nvPr>
            <p:ph sz="half" idx="14"/>
          </p:nvPr>
        </p:nvSpPr>
        <p:spPr>
          <a:xfrm>
            <a:off x="797521" y="2916000"/>
            <a:ext cx="3708000" cy="169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Plassholder for innhold 2"/>
          <p:cNvSpPr>
            <a:spLocks noGrp="1"/>
          </p:cNvSpPr>
          <p:nvPr>
            <p:ph sz="half" idx="15"/>
          </p:nvPr>
        </p:nvSpPr>
        <p:spPr>
          <a:xfrm>
            <a:off x="4572000" y="2916000"/>
            <a:ext cx="3708000" cy="169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Undertittel 2"/>
          <p:cNvSpPr>
            <a:spLocks noGrp="1"/>
          </p:cNvSpPr>
          <p:nvPr>
            <p:ph type="subTitle" idx="16" hasCustomPrompt="1"/>
          </p:nvPr>
        </p:nvSpPr>
        <p:spPr>
          <a:xfrm>
            <a:off x="799200" y="788750"/>
            <a:ext cx="7466454" cy="246221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7AB4C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Secondary title style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668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nnholdsdeler, med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99200" y="1326911"/>
            <a:ext cx="3708000" cy="151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	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Plassholder for innhold 2"/>
          <p:cNvSpPr>
            <a:spLocks noGrp="1"/>
          </p:cNvSpPr>
          <p:nvPr>
            <p:ph sz="half" idx="16"/>
          </p:nvPr>
        </p:nvSpPr>
        <p:spPr>
          <a:xfrm>
            <a:off x="4572000" y="1326911"/>
            <a:ext cx="3708000" cy="151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7" name="Plassholder for innhold 2"/>
          <p:cNvSpPr>
            <a:spLocks noGrp="1"/>
          </p:cNvSpPr>
          <p:nvPr>
            <p:ph sz="half" idx="18"/>
          </p:nvPr>
        </p:nvSpPr>
        <p:spPr>
          <a:xfrm>
            <a:off x="797522" y="3169462"/>
            <a:ext cx="3708000" cy="151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9" name="Plassholder for innhold 2"/>
          <p:cNvSpPr>
            <a:spLocks noGrp="1"/>
          </p:cNvSpPr>
          <p:nvPr>
            <p:ph sz="half" idx="20"/>
          </p:nvPr>
        </p:nvSpPr>
        <p:spPr>
          <a:xfrm>
            <a:off x="4572000" y="3168000"/>
            <a:ext cx="3708000" cy="151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Undertittel 2"/>
          <p:cNvSpPr>
            <a:spLocks noGrp="1"/>
          </p:cNvSpPr>
          <p:nvPr>
            <p:ph type="subTitle" idx="13" hasCustomPrompt="1"/>
          </p:nvPr>
        </p:nvSpPr>
        <p:spPr>
          <a:xfrm>
            <a:off x="797522" y="788400"/>
            <a:ext cx="7473329" cy="246221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7AB4C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Secondary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799200" y="4705200"/>
            <a:ext cx="6656400" cy="288000"/>
          </a:xfrm>
        </p:spPr>
        <p:txBody>
          <a:bodyPr anchor="b"/>
          <a:lstStyle>
            <a:lvl1pPr marL="125" indent="0">
              <a:buFontTx/>
              <a:buNone/>
              <a:defRPr sz="1200"/>
            </a:lvl1pPr>
            <a:lvl2pPr marL="486000" indent="0">
              <a:buFontTx/>
              <a:buNone/>
              <a:defRPr/>
            </a:lvl2pPr>
            <a:lvl3pPr marL="882000" indent="0">
              <a:buFontTx/>
              <a:buNone/>
              <a:defRPr/>
            </a:lvl3pPr>
            <a:lvl4pPr marL="1278000" indent="0">
              <a:buFontTx/>
              <a:buNone/>
              <a:defRPr/>
            </a:lvl4pPr>
            <a:lvl5pPr marL="16740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nb-NO" dirty="0"/>
          </a:p>
        </p:txBody>
      </p:sp>
      <p:sp>
        <p:nvSpPr>
          <p:cNvPr id="27" name="Plassholder for tekst 4"/>
          <p:cNvSpPr>
            <a:spLocks noGrp="1"/>
          </p:cNvSpPr>
          <p:nvPr>
            <p:ph type="body" sz="quarter" idx="25"/>
          </p:nvPr>
        </p:nvSpPr>
        <p:spPr>
          <a:xfrm>
            <a:off x="4571100" y="1077759"/>
            <a:ext cx="3708000" cy="21600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Plassholder for tekst 4"/>
          <p:cNvSpPr>
            <a:spLocks noGrp="1"/>
          </p:cNvSpPr>
          <p:nvPr>
            <p:ph type="body" sz="quarter" idx="26"/>
          </p:nvPr>
        </p:nvSpPr>
        <p:spPr>
          <a:xfrm>
            <a:off x="799200" y="1077759"/>
            <a:ext cx="3708000" cy="21600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lassholder for tekst 4"/>
          <p:cNvSpPr>
            <a:spLocks noGrp="1"/>
          </p:cNvSpPr>
          <p:nvPr>
            <p:ph type="body" sz="quarter" idx="27"/>
          </p:nvPr>
        </p:nvSpPr>
        <p:spPr>
          <a:xfrm>
            <a:off x="799200" y="2902076"/>
            <a:ext cx="3708000" cy="21600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lassholder for tekst 4"/>
          <p:cNvSpPr>
            <a:spLocks noGrp="1"/>
          </p:cNvSpPr>
          <p:nvPr>
            <p:ph type="body" sz="quarter" idx="28"/>
          </p:nvPr>
        </p:nvSpPr>
        <p:spPr>
          <a:xfrm>
            <a:off x="4572000" y="2902076"/>
            <a:ext cx="3708000" cy="21600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6852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961200" y="426669"/>
            <a:ext cx="7214400" cy="477054"/>
          </a:xfrm>
        </p:spPr>
        <p:txBody>
          <a:bodyPr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961200" y="1507295"/>
            <a:ext cx="7214400" cy="3080679"/>
          </a:xfrm>
        </p:spPr>
        <p:txBody>
          <a:bodyPr/>
          <a:lstStyle>
            <a:lvl1pPr>
              <a:defRPr/>
            </a:lvl1pPr>
            <a:lvl2pPr marL="742950" indent="-234000">
              <a:buFont typeface="Calibri" panose="020F0502020204030204" pitchFamily="34" charset="0"/>
              <a:buChar char="–"/>
              <a:defRPr/>
            </a:lvl2pPr>
            <a:lvl3pPr marL="1143000" indent="-234000">
              <a:buFont typeface="Arial" panose="020B0604020202020204" pitchFamily="34" charset="0"/>
              <a:buChar char="•"/>
              <a:defRPr/>
            </a:lvl3pPr>
            <a:lvl4pPr marL="1600200" indent="-234000">
              <a:buFont typeface="Calibri" panose="020F0502020204030204" pitchFamily="34" charset="0"/>
              <a:buChar char="–"/>
              <a:defRPr/>
            </a:lvl4pPr>
            <a:lvl5pPr marL="2057400" indent="-234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b-NO" noProof="0" dirty="0"/>
              <a:t>Klikk</a:t>
            </a:r>
            <a:r>
              <a:rPr lang="nb-NO" dirty="0"/>
              <a:t> for å legge til tittel</a:t>
            </a:r>
          </a:p>
          <a:p>
            <a:pPr lvl="1"/>
            <a:r>
              <a:rPr lang="nb-NO" dirty="0"/>
              <a:t>Andre nivå</a:t>
            </a:r>
            <a:endParaRPr lang="en-US" dirty="0"/>
          </a:p>
          <a:p>
            <a:pPr lvl="2"/>
            <a:r>
              <a:rPr lang="nb-NO" noProof="0" dirty="0"/>
              <a:t>Tredje nivå</a:t>
            </a:r>
          </a:p>
          <a:p>
            <a:pPr lvl="3"/>
            <a:r>
              <a:rPr lang="nb-NO" noProof="0" dirty="0"/>
              <a:t>Fjerde nivå</a:t>
            </a:r>
          </a:p>
          <a:p>
            <a:pPr lvl="4"/>
            <a:r>
              <a:rPr lang="nb-NO" noProof="0" dirty="0"/>
              <a:t>Femte nivå</a:t>
            </a:r>
          </a:p>
        </p:txBody>
      </p:sp>
      <p:sp>
        <p:nvSpPr>
          <p:cNvPr id="7" name="Undertittel 2"/>
          <p:cNvSpPr>
            <a:spLocks noGrp="1"/>
          </p:cNvSpPr>
          <p:nvPr>
            <p:ph type="subTitle" idx="13" hasCustomPrompt="1"/>
          </p:nvPr>
        </p:nvSpPr>
        <p:spPr>
          <a:xfrm>
            <a:off x="961200" y="901398"/>
            <a:ext cx="7214400" cy="246221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rgbClr val="7AB4C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4"/>
          </p:nvPr>
        </p:nvSpPr>
        <p:spPr>
          <a:xfrm>
            <a:off x="965380" y="4805183"/>
            <a:ext cx="1080000" cy="200055"/>
          </a:xfrm>
          <a:prstGeom prst="rect">
            <a:avLst/>
          </a:prstGeom>
        </p:spPr>
        <p:txBody>
          <a:bodyPr/>
          <a:lstStyle/>
          <a:p>
            <a:fld id="{100C05DD-4757-4EA3-82A0-546983B37DC9}" type="datetime1">
              <a:rPr lang="nb-NO" smtClean="0"/>
              <a:pPr/>
              <a:t>22.11.2018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5"/>
          </p:nvPr>
        </p:nvSpPr>
        <p:spPr>
          <a:xfrm>
            <a:off x="2047877" y="4805183"/>
            <a:ext cx="5049611" cy="20005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43062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Forside uten bil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986400" y="2323160"/>
            <a:ext cx="7171200" cy="446276"/>
          </a:xfrm>
        </p:spPr>
        <p:txBody>
          <a:bodyPr wrap="square" anchor="b">
            <a:noAutofit/>
          </a:bodyPr>
          <a:lstStyle>
            <a:lvl1pPr>
              <a:defRPr sz="2900" cap="all" baseline="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86400" y="2738014"/>
            <a:ext cx="7171200" cy="246221"/>
          </a:xfrm>
        </p:spPr>
        <p:txBody>
          <a:bodyPr wrap="square">
            <a:noAutofit/>
          </a:bodyPr>
          <a:lstStyle>
            <a:lvl1pPr marL="0" indent="0" algn="l">
              <a:buNone/>
              <a:defRPr sz="155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71600" y="2984748"/>
            <a:ext cx="1080000" cy="2000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300">
                <a:solidFill>
                  <a:schemeClr val="bg1"/>
                </a:solidFill>
              </a:defRPr>
            </a:lvl1pPr>
          </a:lstStyle>
          <a:p>
            <a:fld id="{7D539B57-16AD-480E-807C-F9E7CE1D0998}" type="datetime1">
              <a:rPr lang="nb-NO" smtClean="0"/>
              <a:t>22.11.2018</a:t>
            </a:fld>
            <a:endParaRPr lang="nb-NO" dirty="0"/>
          </a:p>
        </p:txBody>
      </p:sp>
      <p:pic>
        <p:nvPicPr>
          <p:cNvPr id="6" name="Picture 2" descr="Z:\Norges Bank\nbimppt\2014\NorgesBank_logobank\Screen_versions\Screen_png_versions\rgb_NB_H_bokmaal_neg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546173"/>
            <a:ext cx="1979712" cy="5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041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, uten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7522" y="307600"/>
            <a:ext cx="7473330" cy="47705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97522" y="882001"/>
            <a:ext cx="7473600" cy="374500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0065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, uten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97522" y="881999"/>
            <a:ext cx="3672000" cy="3744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06121" y="881999"/>
            <a:ext cx="3672000" cy="3744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4519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, uten undertittel, med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10" name="Plassholder for innhold 2"/>
          <p:cNvSpPr>
            <a:spLocks noGrp="1"/>
          </p:cNvSpPr>
          <p:nvPr>
            <p:ph sz="half" idx="13"/>
          </p:nvPr>
        </p:nvSpPr>
        <p:spPr>
          <a:xfrm>
            <a:off x="4593600" y="1306286"/>
            <a:ext cx="3672029" cy="3306614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Plassholder for innhold 3"/>
          <p:cNvSpPr>
            <a:spLocks noGrp="1"/>
          </p:cNvSpPr>
          <p:nvPr>
            <p:ph sz="half" idx="2"/>
          </p:nvPr>
        </p:nvSpPr>
        <p:spPr>
          <a:xfrm>
            <a:off x="797522" y="1306347"/>
            <a:ext cx="3672000" cy="3306614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8" name="Plassholder for tekst 4"/>
          <p:cNvSpPr>
            <a:spLocks noGrp="1"/>
          </p:cNvSpPr>
          <p:nvPr>
            <p:ph type="body" sz="quarter" idx="23"/>
          </p:nvPr>
        </p:nvSpPr>
        <p:spPr>
          <a:xfrm>
            <a:off x="4594074" y="853125"/>
            <a:ext cx="3680349" cy="354983"/>
          </a:xfrm>
        </p:spPr>
        <p:txBody>
          <a:bodyPr anchor="b"/>
          <a:lstStyle>
            <a:lvl1pPr marL="0" indent="0" algn="ctr">
              <a:buNone/>
              <a:defRPr sz="16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799200" y="853125"/>
            <a:ext cx="3680349" cy="354983"/>
          </a:xfrm>
        </p:spPr>
        <p:txBody>
          <a:bodyPr anchor="b"/>
          <a:lstStyle>
            <a:lvl1pPr marL="0" indent="0" algn="ctr">
              <a:buNone/>
              <a:defRPr sz="16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4286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, uten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11" name="Plassholder for innhold 3"/>
          <p:cNvSpPr>
            <a:spLocks noGrp="1"/>
          </p:cNvSpPr>
          <p:nvPr>
            <p:ph sz="half" idx="2"/>
          </p:nvPr>
        </p:nvSpPr>
        <p:spPr>
          <a:xfrm>
            <a:off x="797522" y="883462"/>
            <a:ext cx="2448000" cy="3660631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8" name="Plassholder for innhold 3"/>
          <p:cNvSpPr>
            <a:spLocks noGrp="1"/>
          </p:cNvSpPr>
          <p:nvPr>
            <p:ph sz="half" idx="24"/>
          </p:nvPr>
        </p:nvSpPr>
        <p:spPr>
          <a:xfrm>
            <a:off x="3302961" y="882000"/>
            <a:ext cx="2448000" cy="3660631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0" name="Plassholder for innhold 3"/>
          <p:cNvSpPr>
            <a:spLocks noGrp="1"/>
          </p:cNvSpPr>
          <p:nvPr>
            <p:ph sz="half" idx="26"/>
          </p:nvPr>
        </p:nvSpPr>
        <p:spPr>
          <a:xfrm>
            <a:off x="5808400" y="880025"/>
            <a:ext cx="2448000" cy="3660631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360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 uten bil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986400" y="2323160"/>
            <a:ext cx="7171200" cy="446276"/>
          </a:xfrm>
        </p:spPr>
        <p:txBody>
          <a:bodyPr wrap="square" anchor="b">
            <a:noAutofit/>
          </a:bodyPr>
          <a:lstStyle>
            <a:lvl1pPr>
              <a:defRPr sz="2900" cap="all" baseline="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86400" y="2738014"/>
            <a:ext cx="7171200" cy="246221"/>
          </a:xfrm>
        </p:spPr>
        <p:txBody>
          <a:bodyPr wrap="square">
            <a:noAutofit/>
          </a:bodyPr>
          <a:lstStyle>
            <a:lvl1pPr marL="0" indent="0" algn="l">
              <a:buNone/>
              <a:defRPr sz="155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71600" y="2984748"/>
            <a:ext cx="1080000" cy="2000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300">
                <a:solidFill>
                  <a:schemeClr val="bg1"/>
                </a:solidFill>
              </a:defRPr>
            </a:lvl1pPr>
          </a:lstStyle>
          <a:p>
            <a:fld id="{7D539B57-16AD-480E-807C-F9E7CE1D0998}" type="datetime1">
              <a:rPr lang="nb-NO" smtClean="0"/>
              <a:t>22.11.2018</a:t>
            </a:fld>
            <a:endParaRPr lang="nb-NO" dirty="0"/>
          </a:p>
        </p:txBody>
      </p:sp>
      <p:pic>
        <p:nvPicPr>
          <p:cNvPr id="6" name="Picture 2" descr="Z:\Norges Bank\nbimppt\2014\NorgesBank_logobank\Screen_versions\Screen_png_versions\rgb_NB_H_bokmaal_neg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546173"/>
            <a:ext cx="1979712" cy="5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391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, uten undertittel, med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11" name="Plassholder for innhold 3"/>
          <p:cNvSpPr>
            <a:spLocks noGrp="1"/>
          </p:cNvSpPr>
          <p:nvPr>
            <p:ph sz="half" idx="2"/>
          </p:nvPr>
        </p:nvSpPr>
        <p:spPr>
          <a:xfrm>
            <a:off x="797522" y="1354412"/>
            <a:ext cx="2448000" cy="3249258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7" name="Plassholder for tekst 4"/>
          <p:cNvSpPr>
            <a:spLocks noGrp="1"/>
          </p:cNvSpPr>
          <p:nvPr>
            <p:ph type="body" sz="quarter" idx="23"/>
          </p:nvPr>
        </p:nvSpPr>
        <p:spPr>
          <a:xfrm>
            <a:off x="3312481" y="846250"/>
            <a:ext cx="2448000" cy="414208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lassholder for innhold 3"/>
          <p:cNvSpPr>
            <a:spLocks noGrp="1"/>
          </p:cNvSpPr>
          <p:nvPr>
            <p:ph sz="half" idx="24"/>
          </p:nvPr>
        </p:nvSpPr>
        <p:spPr>
          <a:xfrm>
            <a:off x="3312000" y="1354412"/>
            <a:ext cx="2448000" cy="3249258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9" name="Plassholder for tekst 4"/>
          <p:cNvSpPr>
            <a:spLocks noGrp="1"/>
          </p:cNvSpPr>
          <p:nvPr>
            <p:ph type="body" sz="quarter" idx="25"/>
          </p:nvPr>
        </p:nvSpPr>
        <p:spPr>
          <a:xfrm>
            <a:off x="799200" y="846250"/>
            <a:ext cx="2448000" cy="414208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lassholder for innhold 3"/>
          <p:cNvSpPr>
            <a:spLocks noGrp="1"/>
          </p:cNvSpPr>
          <p:nvPr>
            <p:ph sz="half" idx="26"/>
          </p:nvPr>
        </p:nvSpPr>
        <p:spPr>
          <a:xfrm>
            <a:off x="5832000" y="1354412"/>
            <a:ext cx="2448000" cy="3249258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27"/>
          </p:nvPr>
        </p:nvSpPr>
        <p:spPr>
          <a:xfrm>
            <a:off x="5832000" y="846250"/>
            <a:ext cx="2448000" cy="414208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6949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nnholdsdeler, uten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97521" y="880029"/>
            <a:ext cx="3708000" cy="1836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Plassholder for innhold 2"/>
          <p:cNvSpPr>
            <a:spLocks noGrp="1"/>
          </p:cNvSpPr>
          <p:nvPr>
            <p:ph sz="half" idx="13"/>
          </p:nvPr>
        </p:nvSpPr>
        <p:spPr>
          <a:xfrm>
            <a:off x="4572000" y="880029"/>
            <a:ext cx="3708000" cy="1836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Plassholder for innhold 2"/>
          <p:cNvSpPr>
            <a:spLocks noGrp="1"/>
          </p:cNvSpPr>
          <p:nvPr>
            <p:ph sz="half" idx="14"/>
          </p:nvPr>
        </p:nvSpPr>
        <p:spPr>
          <a:xfrm>
            <a:off x="797521" y="2780991"/>
            <a:ext cx="3708000" cy="1836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Plassholder for innhold 2"/>
          <p:cNvSpPr>
            <a:spLocks noGrp="1"/>
          </p:cNvSpPr>
          <p:nvPr>
            <p:ph sz="half" idx="15"/>
          </p:nvPr>
        </p:nvSpPr>
        <p:spPr>
          <a:xfrm>
            <a:off x="4572000" y="2780991"/>
            <a:ext cx="3708000" cy="1836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763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nnholdsdeler, uten undertittel, med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99200" y="1100036"/>
            <a:ext cx="3708000" cy="1620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	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Plassholder for innhold 2"/>
          <p:cNvSpPr>
            <a:spLocks noGrp="1"/>
          </p:cNvSpPr>
          <p:nvPr>
            <p:ph sz="half" idx="16"/>
          </p:nvPr>
        </p:nvSpPr>
        <p:spPr>
          <a:xfrm>
            <a:off x="4572000" y="1100036"/>
            <a:ext cx="3708000" cy="1620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7" name="Plassholder for innhold 2"/>
          <p:cNvSpPr>
            <a:spLocks noGrp="1"/>
          </p:cNvSpPr>
          <p:nvPr>
            <p:ph sz="half" idx="18"/>
          </p:nvPr>
        </p:nvSpPr>
        <p:spPr>
          <a:xfrm>
            <a:off x="797522" y="3059462"/>
            <a:ext cx="3708000" cy="1620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9" name="Plassholder for innhold 2"/>
          <p:cNvSpPr>
            <a:spLocks noGrp="1"/>
          </p:cNvSpPr>
          <p:nvPr>
            <p:ph sz="half" idx="20"/>
          </p:nvPr>
        </p:nvSpPr>
        <p:spPr>
          <a:xfrm>
            <a:off x="4572000" y="3060000"/>
            <a:ext cx="3708000" cy="1620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799200" y="4705200"/>
            <a:ext cx="6656400" cy="288000"/>
          </a:xfrm>
        </p:spPr>
        <p:txBody>
          <a:bodyPr anchor="b"/>
          <a:lstStyle>
            <a:lvl1pPr marL="125" indent="0">
              <a:buFontTx/>
              <a:buNone/>
              <a:defRPr sz="1200"/>
            </a:lvl1pPr>
            <a:lvl2pPr marL="486000" indent="0">
              <a:buFontTx/>
              <a:buNone/>
              <a:defRPr/>
            </a:lvl2pPr>
            <a:lvl3pPr marL="882000" indent="0">
              <a:buFontTx/>
              <a:buNone/>
              <a:defRPr/>
            </a:lvl3pPr>
            <a:lvl4pPr marL="1278000" indent="0">
              <a:buFontTx/>
              <a:buNone/>
              <a:defRPr/>
            </a:lvl4pPr>
            <a:lvl5pPr marL="16740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nb-NO" dirty="0"/>
          </a:p>
        </p:txBody>
      </p:sp>
      <p:sp>
        <p:nvSpPr>
          <p:cNvPr id="27" name="Plassholder for tekst 4"/>
          <p:cNvSpPr>
            <a:spLocks noGrp="1"/>
          </p:cNvSpPr>
          <p:nvPr>
            <p:ph type="body" sz="quarter" idx="25"/>
          </p:nvPr>
        </p:nvSpPr>
        <p:spPr>
          <a:xfrm>
            <a:off x="4571100" y="844009"/>
            <a:ext cx="3708000" cy="21600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Plassholder for tekst 4"/>
          <p:cNvSpPr>
            <a:spLocks noGrp="1"/>
          </p:cNvSpPr>
          <p:nvPr>
            <p:ph type="body" sz="quarter" idx="26"/>
          </p:nvPr>
        </p:nvSpPr>
        <p:spPr>
          <a:xfrm>
            <a:off x="799200" y="844009"/>
            <a:ext cx="3708000" cy="21600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lassholder for tekst 4"/>
          <p:cNvSpPr>
            <a:spLocks noGrp="1"/>
          </p:cNvSpPr>
          <p:nvPr>
            <p:ph type="body" sz="quarter" idx="27"/>
          </p:nvPr>
        </p:nvSpPr>
        <p:spPr>
          <a:xfrm>
            <a:off x="799200" y="2792076"/>
            <a:ext cx="3708000" cy="21600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lassholder for tekst 4"/>
          <p:cNvSpPr>
            <a:spLocks noGrp="1"/>
          </p:cNvSpPr>
          <p:nvPr>
            <p:ph type="body" sz="quarter" idx="28"/>
          </p:nvPr>
        </p:nvSpPr>
        <p:spPr>
          <a:xfrm>
            <a:off x="4572000" y="2792076"/>
            <a:ext cx="3708000" cy="21600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3828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, uten hoved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2"/>
          <p:cNvSpPr>
            <a:spLocks noGrp="1"/>
          </p:cNvSpPr>
          <p:nvPr>
            <p:ph sz="half" idx="13"/>
          </p:nvPr>
        </p:nvSpPr>
        <p:spPr>
          <a:xfrm>
            <a:off x="4593600" y="831898"/>
            <a:ext cx="3672029" cy="3690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Plassholder for innhold 3"/>
          <p:cNvSpPr>
            <a:spLocks noGrp="1"/>
          </p:cNvSpPr>
          <p:nvPr>
            <p:ph sz="half" idx="2"/>
          </p:nvPr>
        </p:nvSpPr>
        <p:spPr>
          <a:xfrm>
            <a:off x="797522" y="831959"/>
            <a:ext cx="3672000" cy="3690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8" name="Plassholder for tekst 4"/>
          <p:cNvSpPr>
            <a:spLocks noGrp="1"/>
          </p:cNvSpPr>
          <p:nvPr>
            <p:ph type="body" sz="quarter" idx="23"/>
          </p:nvPr>
        </p:nvSpPr>
        <p:spPr>
          <a:xfrm>
            <a:off x="4594074" y="306000"/>
            <a:ext cx="3680349" cy="354983"/>
          </a:xfrm>
        </p:spPr>
        <p:txBody>
          <a:bodyPr anchor="b"/>
          <a:lstStyle>
            <a:lvl1pPr marL="0" indent="0" algn="ctr">
              <a:buNone/>
              <a:defRPr sz="16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799200" y="306000"/>
            <a:ext cx="3680349" cy="354983"/>
          </a:xfrm>
        </p:spPr>
        <p:txBody>
          <a:bodyPr anchor="b"/>
          <a:lstStyle>
            <a:lvl1pPr marL="0" indent="0" algn="ctr">
              <a:buNone/>
              <a:defRPr sz="16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596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, uten hoved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innhold 3"/>
          <p:cNvSpPr>
            <a:spLocks noGrp="1"/>
          </p:cNvSpPr>
          <p:nvPr>
            <p:ph sz="half" idx="2"/>
          </p:nvPr>
        </p:nvSpPr>
        <p:spPr>
          <a:xfrm>
            <a:off x="797522" y="921275"/>
            <a:ext cx="2448000" cy="3517395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7" name="Plassholder for tekst 4"/>
          <p:cNvSpPr>
            <a:spLocks noGrp="1"/>
          </p:cNvSpPr>
          <p:nvPr>
            <p:ph type="body" sz="quarter" idx="23"/>
          </p:nvPr>
        </p:nvSpPr>
        <p:spPr>
          <a:xfrm>
            <a:off x="3312481" y="306000"/>
            <a:ext cx="2448000" cy="414208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lassholder for innhold 3"/>
          <p:cNvSpPr>
            <a:spLocks noGrp="1"/>
          </p:cNvSpPr>
          <p:nvPr>
            <p:ph sz="half" idx="24"/>
          </p:nvPr>
        </p:nvSpPr>
        <p:spPr>
          <a:xfrm>
            <a:off x="3312000" y="921275"/>
            <a:ext cx="2448000" cy="3517395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9" name="Plassholder for tekst 4"/>
          <p:cNvSpPr>
            <a:spLocks noGrp="1"/>
          </p:cNvSpPr>
          <p:nvPr>
            <p:ph type="body" sz="quarter" idx="25"/>
          </p:nvPr>
        </p:nvSpPr>
        <p:spPr>
          <a:xfrm>
            <a:off x="799200" y="306000"/>
            <a:ext cx="2448000" cy="414208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lassholder for innhold 3"/>
          <p:cNvSpPr>
            <a:spLocks noGrp="1"/>
          </p:cNvSpPr>
          <p:nvPr>
            <p:ph sz="half" idx="26"/>
          </p:nvPr>
        </p:nvSpPr>
        <p:spPr>
          <a:xfrm>
            <a:off x="5832000" y="921275"/>
            <a:ext cx="2448000" cy="3517395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27"/>
          </p:nvPr>
        </p:nvSpPr>
        <p:spPr>
          <a:xfrm>
            <a:off x="5832000" y="306000"/>
            <a:ext cx="2448000" cy="414208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589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nnholdsdeler, uten hoved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99200" y="591286"/>
            <a:ext cx="3708000" cy="1800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	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Plassholder for innhold 2"/>
          <p:cNvSpPr>
            <a:spLocks noGrp="1"/>
          </p:cNvSpPr>
          <p:nvPr>
            <p:ph sz="half" idx="16"/>
          </p:nvPr>
        </p:nvSpPr>
        <p:spPr>
          <a:xfrm>
            <a:off x="4572000" y="591286"/>
            <a:ext cx="3708000" cy="1800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7" name="Plassholder for innhold 2"/>
          <p:cNvSpPr>
            <a:spLocks noGrp="1"/>
          </p:cNvSpPr>
          <p:nvPr>
            <p:ph sz="half" idx="18"/>
          </p:nvPr>
        </p:nvSpPr>
        <p:spPr>
          <a:xfrm>
            <a:off x="797522" y="2811962"/>
            <a:ext cx="3708000" cy="1800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9" name="Plassholder for innhold 2"/>
          <p:cNvSpPr>
            <a:spLocks noGrp="1"/>
          </p:cNvSpPr>
          <p:nvPr>
            <p:ph sz="half" idx="20"/>
          </p:nvPr>
        </p:nvSpPr>
        <p:spPr>
          <a:xfrm>
            <a:off x="4572000" y="2812500"/>
            <a:ext cx="3708000" cy="1800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799200" y="4705200"/>
            <a:ext cx="6656400" cy="288000"/>
          </a:xfrm>
        </p:spPr>
        <p:txBody>
          <a:bodyPr anchor="b"/>
          <a:lstStyle>
            <a:lvl1pPr marL="125" indent="0">
              <a:buFontTx/>
              <a:buNone/>
              <a:defRPr sz="1200"/>
            </a:lvl1pPr>
            <a:lvl2pPr marL="486000" indent="0">
              <a:buFontTx/>
              <a:buNone/>
              <a:defRPr/>
            </a:lvl2pPr>
            <a:lvl3pPr marL="882000" indent="0">
              <a:buFontTx/>
              <a:buNone/>
              <a:defRPr/>
            </a:lvl3pPr>
            <a:lvl4pPr marL="1278000" indent="0">
              <a:buFontTx/>
              <a:buNone/>
              <a:defRPr/>
            </a:lvl4pPr>
            <a:lvl5pPr marL="16740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nb-NO" dirty="0"/>
          </a:p>
        </p:txBody>
      </p:sp>
      <p:sp>
        <p:nvSpPr>
          <p:cNvPr id="27" name="Plassholder for tekst 4"/>
          <p:cNvSpPr>
            <a:spLocks noGrp="1"/>
          </p:cNvSpPr>
          <p:nvPr>
            <p:ph type="body" sz="quarter" idx="25"/>
          </p:nvPr>
        </p:nvSpPr>
        <p:spPr>
          <a:xfrm>
            <a:off x="4571100" y="306000"/>
            <a:ext cx="3708000" cy="21600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Plassholder for tekst 4"/>
          <p:cNvSpPr>
            <a:spLocks noGrp="1"/>
          </p:cNvSpPr>
          <p:nvPr>
            <p:ph type="body" sz="quarter" idx="26"/>
          </p:nvPr>
        </p:nvSpPr>
        <p:spPr>
          <a:xfrm>
            <a:off x="799200" y="306000"/>
            <a:ext cx="3708000" cy="21600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lassholder for tekst 4"/>
          <p:cNvSpPr>
            <a:spLocks noGrp="1"/>
          </p:cNvSpPr>
          <p:nvPr>
            <p:ph type="body" sz="quarter" idx="27"/>
          </p:nvPr>
        </p:nvSpPr>
        <p:spPr>
          <a:xfrm>
            <a:off x="799200" y="2530826"/>
            <a:ext cx="3708000" cy="21600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lassholder for tekst 4"/>
          <p:cNvSpPr>
            <a:spLocks noGrp="1"/>
          </p:cNvSpPr>
          <p:nvPr>
            <p:ph type="body" sz="quarter" idx="28"/>
          </p:nvPr>
        </p:nvSpPr>
        <p:spPr>
          <a:xfrm>
            <a:off x="4572000" y="2530826"/>
            <a:ext cx="3708000" cy="21600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961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ellom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986400" y="2323160"/>
            <a:ext cx="7171200" cy="446276"/>
          </a:xfrm>
        </p:spPr>
        <p:txBody>
          <a:bodyPr wrap="square">
            <a:noAutofit/>
          </a:bodyPr>
          <a:lstStyle>
            <a:lvl1pPr>
              <a:defRPr sz="2900" cap="all" baseline="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86400" y="2791806"/>
            <a:ext cx="7171200" cy="246221"/>
          </a:xfrm>
        </p:spPr>
        <p:txBody>
          <a:bodyPr wrap="square">
            <a:noAutofit/>
          </a:bodyPr>
          <a:lstStyle>
            <a:lvl1pPr marL="0" indent="0" algn="l">
              <a:buNone/>
              <a:defRPr sz="1550" b="1" cap="all" baseline="0">
                <a:solidFill>
                  <a:srgbClr val="7AB4C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248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Undertittel 2"/>
          <p:cNvSpPr>
            <a:spLocks noGrp="1"/>
          </p:cNvSpPr>
          <p:nvPr>
            <p:ph type="subTitle" idx="13" hasCustomPrompt="1"/>
          </p:nvPr>
        </p:nvSpPr>
        <p:spPr>
          <a:xfrm>
            <a:off x="797522" y="788400"/>
            <a:ext cx="7473329" cy="246221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7AB4C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Secondary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8279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88601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2362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7522" y="307600"/>
            <a:ext cx="7473330" cy="47705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Undertittel 2"/>
          <p:cNvSpPr>
            <a:spLocks noGrp="1"/>
          </p:cNvSpPr>
          <p:nvPr>
            <p:ph type="subTitle" idx="13" hasCustomPrompt="1"/>
          </p:nvPr>
        </p:nvSpPr>
        <p:spPr>
          <a:xfrm>
            <a:off x="797522" y="788750"/>
            <a:ext cx="7473329" cy="246221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7AB4C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Secondary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97522" y="1130400"/>
            <a:ext cx="7473600" cy="3492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3914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97522" y="1130400"/>
            <a:ext cx="3672000" cy="349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06121" y="1130400"/>
            <a:ext cx="3672000" cy="349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Undertittel 2"/>
          <p:cNvSpPr>
            <a:spLocks noGrp="1"/>
          </p:cNvSpPr>
          <p:nvPr>
            <p:ph type="subTitle" idx="13" hasCustomPrompt="1"/>
          </p:nvPr>
        </p:nvSpPr>
        <p:spPr>
          <a:xfrm>
            <a:off x="797522" y="788901"/>
            <a:ext cx="7473329" cy="246221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7AB4C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Secondary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8505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, med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10" name="Plassholder for innhold 2"/>
          <p:cNvSpPr>
            <a:spLocks noGrp="1"/>
          </p:cNvSpPr>
          <p:nvPr>
            <p:ph sz="half" idx="13"/>
          </p:nvPr>
        </p:nvSpPr>
        <p:spPr>
          <a:xfrm>
            <a:off x="4593600" y="1472400"/>
            <a:ext cx="3672029" cy="3168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Plassholder for innhold 3"/>
          <p:cNvSpPr>
            <a:spLocks noGrp="1"/>
          </p:cNvSpPr>
          <p:nvPr>
            <p:ph sz="half" idx="2"/>
          </p:nvPr>
        </p:nvSpPr>
        <p:spPr>
          <a:xfrm>
            <a:off x="797522" y="1472461"/>
            <a:ext cx="3672000" cy="3168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Undertittel 2"/>
          <p:cNvSpPr>
            <a:spLocks noGrp="1"/>
          </p:cNvSpPr>
          <p:nvPr>
            <p:ph type="subTitle" idx="17" hasCustomPrompt="1"/>
          </p:nvPr>
        </p:nvSpPr>
        <p:spPr>
          <a:xfrm>
            <a:off x="797522" y="788448"/>
            <a:ext cx="7473329" cy="246221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7AB4C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Secondary title style</a:t>
            </a:r>
          </a:p>
        </p:txBody>
      </p:sp>
      <p:sp>
        <p:nvSpPr>
          <p:cNvPr id="18" name="Plassholder for tekst 4"/>
          <p:cNvSpPr>
            <a:spLocks noGrp="1"/>
          </p:cNvSpPr>
          <p:nvPr>
            <p:ph type="body" sz="quarter" idx="23"/>
          </p:nvPr>
        </p:nvSpPr>
        <p:spPr>
          <a:xfrm>
            <a:off x="4594074" y="1080000"/>
            <a:ext cx="3672000" cy="354983"/>
          </a:xfrm>
        </p:spPr>
        <p:txBody>
          <a:bodyPr anchor="b"/>
          <a:lstStyle>
            <a:lvl1pPr marL="0" indent="0" algn="ctr">
              <a:buNone/>
              <a:defRPr sz="16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799200" y="1080000"/>
            <a:ext cx="3672000" cy="354983"/>
          </a:xfrm>
        </p:spPr>
        <p:txBody>
          <a:bodyPr anchor="b"/>
          <a:lstStyle>
            <a:lvl1pPr marL="0" indent="0" algn="ctr">
              <a:buNone/>
              <a:defRPr sz="16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8748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511" y="4698491"/>
            <a:ext cx="475489" cy="445009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97522" y="307600"/>
            <a:ext cx="7473330" cy="47705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7522" y="1143000"/>
            <a:ext cx="7473330" cy="346063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7150540" y="4793811"/>
            <a:ext cx="1080000" cy="2000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300">
                <a:solidFill>
                  <a:srgbClr val="2B7297"/>
                </a:solidFill>
              </a:defRPr>
            </a:lvl1pPr>
          </a:lstStyle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5160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0" r:id="rId2"/>
    <p:sldLayoutId id="2147483649" r:id="rId3"/>
    <p:sldLayoutId id="2147483666" r:id="rId4"/>
    <p:sldLayoutId id="2147483655" r:id="rId5"/>
    <p:sldLayoutId id="2147483708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2B7297"/>
          </a:solidFill>
          <a:latin typeface="+mj-lt"/>
          <a:ea typeface="+mj-ea"/>
          <a:cs typeface="+mj-cs"/>
        </a:defRPr>
      </a:lvl1pPr>
    </p:titleStyle>
    <p:bodyStyle>
      <a:lvl1pPr marL="270000" indent="-269875" algn="l" defTabSz="914400" rtl="0" eaLnBrk="1" latinLnBrk="0" hangingPunct="1">
        <a:spcBef>
          <a:spcPts val="0"/>
        </a:spcBef>
        <a:buClr>
          <a:srgbClr val="7AB4CD"/>
        </a:buClr>
        <a:buFont typeface="Wingdings 2" panose="05020102010507070707" pitchFamily="18" charset="2"/>
        <a:buChar char="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56000" indent="-270000" algn="l" defTabSz="914400" rtl="0" eaLnBrk="1" latinLnBrk="0" hangingPunct="1">
        <a:spcBef>
          <a:spcPts val="0"/>
        </a:spcBef>
        <a:buClr>
          <a:srgbClr val="7AB4CD"/>
        </a:buClr>
        <a:buFont typeface="Calibri" panose="020F050202020403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000" indent="-270000" algn="l" defTabSz="914400" rtl="0" eaLnBrk="1" latinLnBrk="0" hangingPunct="1">
        <a:spcBef>
          <a:spcPts val="0"/>
        </a:spcBef>
        <a:buClr>
          <a:srgbClr val="7AB4CD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548000" indent="-270000" algn="l" defTabSz="914400" rtl="0" eaLnBrk="1" latinLnBrk="0" hangingPunct="1">
        <a:spcBef>
          <a:spcPts val="0"/>
        </a:spcBef>
        <a:buClr>
          <a:srgbClr val="7AB4CD"/>
        </a:buClr>
        <a:buFont typeface="Calibri" panose="020F0502020204030204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000" indent="-270000" algn="l" defTabSz="914400" rtl="0" eaLnBrk="1" latinLnBrk="0" hangingPunct="1">
        <a:spcBef>
          <a:spcPts val="0"/>
        </a:spcBef>
        <a:buClr>
          <a:srgbClr val="7AB4CD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511" y="4698491"/>
            <a:ext cx="475489" cy="445009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97522" y="307600"/>
            <a:ext cx="7473330" cy="47705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7522" y="1143000"/>
            <a:ext cx="7473330" cy="346063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7150540" y="4793811"/>
            <a:ext cx="1080000" cy="2000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300">
                <a:solidFill>
                  <a:srgbClr val="2B7297"/>
                </a:solidFill>
              </a:defRPr>
            </a:lvl1pPr>
          </a:lstStyle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8555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5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2B7297"/>
          </a:solidFill>
          <a:latin typeface="+mj-lt"/>
          <a:ea typeface="+mj-ea"/>
          <a:cs typeface="+mj-cs"/>
        </a:defRPr>
      </a:lvl1pPr>
    </p:titleStyle>
    <p:bodyStyle>
      <a:lvl1pPr marL="270000" indent="-269875" algn="l" defTabSz="914400" rtl="0" eaLnBrk="1" latinLnBrk="0" hangingPunct="1">
        <a:spcBef>
          <a:spcPts val="0"/>
        </a:spcBef>
        <a:buClr>
          <a:srgbClr val="7AB4CD"/>
        </a:buClr>
        <a:buFont typeface="Wingdings 2" panose="05020102010507070707" pitchFamily="18" charset="2"/>
        <a:buChar char="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56000" indent="-270000" algn="l" defTabSz="914400" rtl="0" eaLnBrk="1" latinLnBrk="0" hangingPunct="1">
        <a:spcBef>
          <a:spcPts val="0"/>
        </a:spcBef>
        <a:buClr>
          <a:srgbClr val="7AB4CD"/>
        </a:buClr>
        <a:buFont typeface="Calibri" panose="020F050202020403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000" indent="-270000" algn="l" defTabSz="914400" rtl="0" eaLnBrk="1" latinLnBrk="0" hangingPunct="1">
        <a:spcBef>
          <a:spcPts val="0"/>
        </a:spcBef>
        <a:buClr>
          <a:srgbClr val="7AB4CD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548000" indent="-270000" algn="l" defTabSz="914400" rtl="0" eaLnBrk="1" latinLnBrk="0" hangingPunct="1">
        <a:spcBef>
          <a:spcPts val="0"/>
        </a:spcBef>
        <a:buClr>
          <a:srgbClr val="7AB4CD"/>
        </a:buClr>
        <a:buFont typeface="Calibri" panose="020F0502020204030204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000" indent="-270000" algn="l" defTabSz="914400" rtl="0" eaLnBrk="1" latinLnBrk="0" hangingPunct="1">
        <a:spcBef>
          <a:spcPts val="0"/>
        </a:spcBef>
        <a:buClr>
          <a:srgbClr val="7AB4CD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511" y="4698491"/>
            <a:ext cx="475489" cy="445009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97522" y="307600"/>
            <a:ext cx="7473330" cy="47705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7522" y="1143000"/>
            <a:ext cx="7473330" cy="346063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7150540" y="4793811"/>
            <a:ext cx="1080000" cy="2000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300">
                <a:solidFill>
                  <a:srgbClr val="2B7297"/>
                </a:solidFill>
              </a:defRPr>
            </a:lvl1pPr>
          </a:lstStyle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4144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2B7297"/>
          </a:solidFill>
          <a:latin typeface="+mj-lt"/>
          <a:ea typeface="+mj-ea"/>
          <a:cs typeface="+mj-cs"/>
        </a:defRPr>
      </a:lvl1pPr>
    </p:titleStyle>
    <p:bodyStyle>
      <a:lvl1pPr marL="270000" indent="-269875" algn="l" defTabSz="914400" rtl="0" eaLnBrk="1" latinLnBrk="0" hangingPunct="1">
        <a:spcBef>
          <a:spcPts val="0"/>
        </a:spcBef>
        <a:buClr>
          <a:srgbClr val="7AB4CD"/>
        </a:buClr>
        <a:buFont typeface="Wingdings 2" panose="05020102010507070707" pitchFamily="18" charset="2"/>
        <a:buChar char="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56000" indent="-270000" algn="l" defTabSz="914400" rtl="0" eaLnBrk="1" latinLnBrk="0" hangingPunct="1">
        <a:spcBef>
          <a:spcPts val="0"/>
        </a:spcBef>
        <a:buClr>
          <a:srgbClr val="7AB4CD"/>
        </a:buClr>
        <a:buFont typeface="Calibri" panose="020F050202020403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000" indent="-270000" algn="l" defTabSz="914400" rtl="0" eaLnBrk="1" latinLnBrk="0" hangingPunct="1">
        <a:spcBef>
          <a:spcPts val="0"/>
        </a:spcBef>
        <a:buClr>
          <a:srgbClr val="7AB4CD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548000" indent="-270000" algn="l" defTabSz="914400" rtl="0" eaLnBrk="1" latinLnBrk="0" hangingPunct="1">
        <a:spcBef>
          <a:spcPts val="0"/>
        </a:spcBef>
        <a:buClr>
          <a:srgbClr val="7AB4CD"/>
        </a:buClr>
        <a:buFont typeface="Calibri" panose="020F0502020204030204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000" indent="-270000" algn="l" defTabSz="914400" rtl="0" eaLnBrk="1" latinLnBrk="0" hangingPunct="1">
        <a:spcBef>
          <a:spcPts val="0"/>
        </a:spcBef>
        <a:buClr>
          <a:srgbClr val="7AB4CD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511" y="4698491"/>
            <a:ext cx="475489" cy="445009"/>
          </a:xfrm>
          <a:prstGeom prst="rect">
            <a:avLst/>
          </a:prstGeom>
        </p:spPr>
      </p:pic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7522" y="1143000"/>
            <a:ext cx="7473330" cy="346063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7150540" y="4793811"/>
            <a:ext cx="1080000" cy="2000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300">
                <a:solidFill>
                  <a:srgbClr val="2B7297"/>
                </a:solidFill>
              </a:defRPr>
            </a:lvl1pPr>
          </a:lstStyle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8776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9" r:id="rId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2B7297"/>
          </a:solidFill>
          <a:latin typeface="+mj-lt"/>
          <a:ea typeface="+mj-ea"/>
          <a:cs typeface="+mj-cs"/>
        </a:defRPr>
      </a:lvl1pPr>
    </p:titleStyle>
    <p:bodyStyle>
      <a:lvl1pPr marL="270000" indent="-269875" algn="l" defTabSz="914400" rtl="0" eaLnBrk="1" latinLnBrk="0" hangingPunct="1">
        <a:spcBef>
          <a:spcPts val="0"/>
        </a:spcBef>
        <a:buClr>
          <a:srgbClr val="7AB4CD"/>
        </a:buClr>
        <a:buFont typeface="Wingdings 2" panose="05020102010507070707" pitchFamily="18" charset="2"/>
        <a:buChar char="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56000" indent="-270000" algn="l" defTabSz="914400" rtl="0" eaLnBrk="1" latinLnBrk="0" hangingPunct="1">
        <a:spcBef>
          <a:spcPts val="0"/>
        </a:spcBef>
        <a:buClr>
          <a:srgbClr val="7AB4CD"/>
        </a:buClr>
        <a:buFont typeface="Calibri" panose="020F050202020403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000" indent="-270000" algn="l" defTabSz="914400" rtl="0" eaLnBrk="1" latinLnBrk="0" hangingPunct="1">
        <a:spcBef>
          <a:spcPts val="0"/>
        </a:spcBef>
        <a:buClr>
          <a:srgbClr val="7AB4CD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548000" indent="-270000" algn="l" defTabSz="914400" rtl="0" eaLnBrk="1" latinLnBrk="0" hangingPunct="1">
        <a:spcBef>
          <a:spcPts val="0"/>
        </a:spcBef>
        <a:buClr>
          <a:srgbClr val="7AB4CD"/>
        </a:buClr>
        <a:buFont typeface="Calibri" panose="020F0502020204030204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000" indent="-270000" algn="l" defTabSz="914400" rtl="0" eaLnBrk="1" latinLnBrk="0" hangingPunct="1">
        <a:spcBef>
          <a:spcPts val="0"/>
        </a:spcBef>
        <a:buClr>
          <a:srgbClr val="7AB4CD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Unionsoppløsningen 1905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1</a:t>
            </a:fld>
            <a:endParaRPr lang="nb-NO" dirty="0"/>
          </a:p>
        </p:txBody>
      </p:sp>
      <p:sp>
        <p:nvSpPr>
          <p:cNvPr id="4" name="Undertittel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pPr algn="ctr"/>
            <a:r>
              <a:rPr lang="nb-NO" dirty="0"/>
              <a:t>Vi bryter ikke ut av en pengeunion som i 1814,</a:t>
            </a:r>
          </a:p>
          <a:p>
            <a:pPr algn="ctr"/>
            <a:r>
              <a:rPr lang="nb-NO" dirty="0"/>
              <a:t>men mynten må ha nasjonale symboler</a:t>
            </a:r>
          </a:p>
        </p:txBody>
      </p:sp>
      <p:pic>
        <p:nvPicPr>
          <p:cNvPr id="7" name="Bild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55" y="1554480"/>
            <a:ext cx="3516923" cy="349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/>
          <p:cNvPicPr/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02" y="4835900"/>
            <a:ext cx="3727938" cy="2144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6622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484453" y="2420891"/>
            <a:ext cx="7473330" cy="477054"/>
          </a:xfrm>
        </p:spPr>
        <p:txBody>
          <a:bodyPr/>
          <a:lstStyle/>
          <a:p>
            <a:pPr algn="ctr"/>
            <a:r>
              <a:rPr lang="nb-NO" sz="2000" dirty="0"/>
              <a:t>Nicolai Ryggs </a:t>
            </a:r>
            <a:br>
              <a:rPr lang="nb-NO" sz="2000" dirty="0"/>
            </a:br>
            <a:r>
              <a:rPr lang="nb-NO" sz="2000" dirty="0"/>
              <a:t>tredje utfordring:</a:t>
            </a:r>
            <a:br>
              <a:rPr lang="nb-NO" sz="2000" dirty="0"/>
            </a:br>
            <a:r>
              <a:rPr lang="nb-NO" dirty="0"/>
              <a:t>Krise i </a:t>
            </a:r>
            <a:br>
              <a:rPr lang="nb-NO" dirty="0"/>
            </a:br>
            <a:r>
              <a:rPr lang="nb-NO" dirty="0"/>
              <a:t>verdensøkonomien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10</a:t>
            </a:fld>
            <a:endParaRPr lang="nb-NO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72" y="0"/>
            <a:ext cx="4259411" cy="552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95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336741" y="2119446"/>
            <a:ext cx="7473330" cy="477054"/>
          </a:xfrm>
        </p:spPr>
        <p:txBody>
          <a:bodyPr/>
          <a:lstStyle/>
          <a:p>
            <a:pPr algn="ctr"/>
            <a:r>
              <a:rPr lang="nb-NO" sz="2000" dirty="0"/>
              <a:t>Nicolai Ryggs fjerde utfordring:</a:t>
            </a:r>
            <a:br>
              <a:rPr lang="nb-NO" sz="2000" dirty="0"/>
            </a:br>
            <a:r>
              <a:rPr lang="nb-NO" dirty="0"/>
              <a:t>Hva med gullet </a:t>
            </a:r>
            <a:br>
              <a:rPr lang="nb-NO" dirty="0"/>
            </a:br>
            <a:r>
              <a:rPr lang="nb-NO" dirty="0"/>
              <a:t>hvis det blir krig?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11</a:t>
            </a:fld>
            <a:endParaRPr lang="nb-NO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60" y="0"/>
            <a:ext cx="3910818" cy="5334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100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2353" y="478301"/>
            <a:ext cx="7473330" cy="477054"/>
          </a:xfrm>
        </p:spPr>
        <p:txBody>
          <a:bodyPr/>
          <a:lstStyle/>
          <a:p>
            <a:pPr algn="ctr"/>
            <a:r>
              <a:rPr lang="nb-NO" sz="2000" dirty="0"/>
              <a:t>Nicolai Ryggs femte utfordring: </a:t>
            </a:r>
            <a:br>
              <a:rPr lang="nb-NO" sz="2000" dirty="0"/>
            </a:br>
            <a:r>
              <a:rPr lang="nb-NO" dirty="0"/>
              <a:t>Krig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12</a:t>
            </a:fld>
            <a:endParaRPr lang="nb-NO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751" y="1094863"/>
            <a:ext cx="5796275" cy="422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95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Gulltransporten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13</a:t>
            </a:fld>
            <a:endParaRPr lang="nb-NO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78" y="981514"/>
            <a:ext cx="6824663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Bildeforklaring formet som en ellipse 8"/>
          <p:cNvSpPr/>
          <p:nvPr/>
        </p:nvSpPr>
        <p:spPr>
          <a:xfrm>
            <a:off x="281354" y="795503"/>
            <a:ext cx="1962443" cy="822305"/>
          </a:xfrm>
          <a:prstGeom prst="wedgeEllipseCallout">
            <a:avLst>
              <a:gd name="adj1" fmla="val 37232"/>
              <a:gd name="adj2" fmla="val 8217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Einar Gerhardsen</a:t>
            </a:r>
          </a:p>
        </p:txBody>
      </p:sp>
      <p:sp>
        <p:nvSpPr>
          <p:cNvPr id="10" name="Bildeforklaring formet som en ellipse 9"/>
          <p:cNvSpPr/>
          <p:nvPr/>
        </p:nvSpPr>
        <p:spPr>
          <a:xfrm>
            <a:off x="3488788" y="384351"/>
            <a:ext cx="1441938" cy="822305"/>
          </a:xfrm>
          <a:prstGeom prst="wedgeEllipseCallout">
            <a:avLst>
              <a:gd name="adj1" fmla="val -35955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Nordahl Grieg</a:t>
            </a:r>
          </a:p>
        </p:txBody>
      </p:sp>
      <p:sp>
        <p:nvSpPr>
          <p:cNvPr id="11" name="Bildeforklaring formet som en ellipse 10"/>
          <p:cNvSpPr/>
          <p:nvPr/>
        </p:nvSpPr>
        <p:spPr>
          <a:xfrm>
            <a:off x="4797083" y="693406"/>
            <a:ext cx="1723292" cy="822305"/>
          </a:xfrm>
          <a:prstGeom prst="wedgeEllipseCallout">
            <a:avLst>
              <a:gd name="adj1" fmla="val -56343"/>
              <a:gd name="adj2" fmla="val 7789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Kristian Gleditsch</a:t>
            </a:r>
          </a:p>
        </p:txBody>
      </p:sp>
      <p:sp>
        <p:nvSpPr>
          <p:cNvPr id="12" name="Bildeforklaring formet som en ellipse 11"/>
          <p:cNvSpPr/>
          <p:nvPr/>
        </p:nvSpPr>
        <p:spPr>
          <a:xfrm>
            <a:off x="6555544" y="1104559"/>
            <a:ext cx="1392702" cy="822305"/>
          </a:xfrm>
          <a:prstGeom prst="wedgeEllipseCallout">
            <a:avLst>
              <a:gd name="adj1" fmla="val -91035"/>
              <a:gd name="adj2" fmla="val 471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Christian Mohr</a:t>
            </a:r>
          </a:p>
        </p:txBody>
      </p:sp>
    </p:spTree>
    <p:extLst>
      <p:ext uri="{BB962C8B-B14F-4D97-AF65-F5344CB8AC3E}">
        <p14:creationId xmlns:p14="http://schemas.microsoft.com/office/powerpoint/2010/main" val="2341460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14</a:t>
            </a:fld>
            <a:endParaRPr lang="nb-NO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3282" cy="514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652070" y="2037926"/>
            <a:ext cx="7473330" cy="477054"/>
          </a:xfrm>
        </p:spPr>
        <p:txBody>
          <a:bodyPr/>
          <a:lstStyle/>
          <a:p>
            <a:r>
              <a:rPr lang="nb-NO" dirty="0"/>
              <a:t>Norges Banks hovedsete </a:t>
            </a:r>
            <a:br>
              <a:rPr lang="nb-NO" dirty="0"/>
            </a:br>
            <a:r>
              <a:rPr lang="nb-NO" dirty="0"/>
              <a:t>tilbake til Oslo </a:t>
            </a:r>
            <a:br>
              <a:rPr lang="nb-NO" dirty="0"/>
            </a:br>
            <a:r>
              <a:rPr lang="nb-NO" dirty="0"/>
              <a:t>13. juli 1945</a:t>
            </a:r>
          </a:p>
        </p:txBody>
      </p:sp>
    </p:spTree>
    <p:extLst>
      <p:ext uri="{BB962C8B-B14F-4D97-AF65-F5344CB8AC3E}">
        <p14:creationId xmlns:p14="http://schemas.microsoft.com/office/powerpoint/2010/main" val="3012156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9" name="Undertittel 8"/>
          <p:cNvSpPr>
            <a:spLocks noGrp="1"/>
          </p:cNvSpPr>
          <p:nvPr>
            <p:ph type="subTitle" idx="1"/>
          </p:nvPr>
        </p:nvSpPr>
        <p:spPr>
          <a:xfrm>
            <a:off x="3896234" y="1825264"/>
            <a:ext cx="7171200" cy="246221"/>
          </a:xfrm>
        </p:spPr>
        <p:txBody>
          <a:bodyPr/>
          <a:lstStyle/>
          <a:p>
            <a:pPr algn="ctr"/>
            <a:r>
              <a:rPr lang="nb-NO" sz="4400" dirty="0"/>
              <a:t>1945-1986</a:t>
            </a:r>
          </a:p>
          <a:p>
            <a:pPr algn="ctr"/>
            <a:r>
              <a:rPr lang="nb-NO" sz="1600" dirty="0"/>
              <a:t>Regjeringens</a:t>
            </a:r>
            <a:r>
              <a:rPr lang="nb-NO" sz="2400" dirty="0"/>
              <a:t> </a:t>
            </a:r>
            <a:r>
              <a:rPr lang="nb-NO" sz="1600" dirty="0"/>
              <a:t>bank</a:t>
            </a:r>
            <a:endParaRPr lang="nb-NO" sz="1400" dirty="0"/>
          </a:p>
          <a:p>
            <a:pPr algn="ctr"/>
            <a:endParaRPr lang="nb-NO" sz="440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294967295"/>
          </p:nvPr>
        </p:nvSpPr>
        <p:spPr>
          <a:xfrm>
            <a:off x="8062913" y="4794250"/>
            <a:ext cx="1081087" cy="200025"/>
          </a:xfrm>
        </p:spPr>
        <p:txBody>
          <a:bodyPr/>
          <a:lstStyle/>
          <a:p>
            <a:fld id="{55EC0C5B-342C-47C6-AE3F-44B252F19D8E}" type="slidenum">
              <a:rPr lang="nb-NO" smtClean="0"/>
              <a:pPr/>
              <a:t>15</a:t>
            </a:fld>
            <a:endParaRPr lang="nb-NO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" y="-13762"/>
            <a:ext cx="5968220" cy="515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795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063122" y="1896743"/>
            <a:ext cx="7214400" cy="477054"/>
          </a:xfrm>
        </p:spPr>
        <p:txBody>
          <a:bodyPr/>
          <a:lstStyle/>
          <a:p>
            <a:pPr algn="ctr"/>
            <a:r>
              <a:rPr lang="nb-NO" dirty="0"/>
              <a:t>Plan og </a:t>
            </a:r>
            <a:br>
              <a:rPr lang="nb-NO" dirty="0"/>
            </a:br>
            <a:r>
              <a:rPr lang="nb-NO" dirty="0"/>
              <a:t>regulering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16</a:t>
            </a:fld>
            <a:endParaRPr lang="nb-NO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549"/>
            <a:ext cx="6126479" cy="539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789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403498" y="2720207"/>
            <a:ext cx="7473330" cy="477054"/>
          </a:xfrm>
        </p:spPr>
        <p:txBody>
          <a:bodyPr/>
          <a:lstStyle/>
          <a:p>
            <a:r>
              <a:rPr lang="nb-NO" dirty="0"/>
              <a:t>Første</a:t>
            </a:r>
            <a:br>
              <a:rPr lang="nb-NO" dirty="0"/>
            </a:br>
            <a:r>
              <a:rPr lang="nb-NO" dirty="0"/>
              <a:t>devaluering</a:t>
            </a:r>
            <a:br>
              <a:rPr lang="nb-NO" dirty="0"/>
            </a:br>
            <a:r>
              <a:rPr lang="nb-NO" dirty="0"/>
              <a:t>oktober 1976</a:t>
            </a:r>
            <a:br>
              <a:rPr lang="nb-NO" dirty="0"/>
            </a:b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17</a:t>
            </a:fld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3"/>
          </p:nvPr>
        </p:nvSpPr>
        <p:spPr>
          <a:xfrm>
            <a:off x="6483512" y="3229491"/>
            <a:ext cx="7473329" cy="246221"/>
          </a:xfrm>
        </p:spPr>
        <p:txBody>
          <a:bodyPr/>
          <a:lstStyle/>
          <a:p>
            <a:r>
              <a:rPr lang="nb-NO" dirty="0"/>
              <a:t>Det skulle bygges bro, </a:t>
            </a:r>
          </a:p>
          <a:p>
            <a:r>
              <a:rPr lang="nb-NO" dirty="0"/>
              <a:t>men det ble en bro </a:t>
            </a:r>
          </a:p>
          <a:p>
            <a:r>
              <a:rPr lang="nb-NO" dirty="0"/>
              <a:t>ut i intet!</a:t>
            </a: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252" y="0"/>
            <a:ext cx="649883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5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18</a:t>
            </a:fld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5026781" y="4203581"/>
            <a:ext cx="7472362" cy="477837"/>
          </a:xfrm>
        </p:spPr>
        <p:txBody>
          <a:bodyPr/>
          <a:lstStyle/>
          <a:p>
            <a:r>
              <a:rPr lang="nb-NO" dirty="0"/>
              <a:t>Lov om Norges Bank </a:t>
            </a:r>
            <a:br>
              <a:rPr lang="nb-NO" dirty="0"/>
            </a:br>
            <a:r>
              <a:rPr lang="nb-NO" dirty="0"/>
              <a:t>og pengevesenet</a:t>
            </a:r>
            <a:br>
              <a:rPr lang="nb-NO" dirty="0"/>
            </a:br>
            <a:r>
              <a:rPr lang="nb-NO" dirty="0"/>
              <a:t>24. mai 1985</a:t>
            </a:r>
            <a:br>
              <a:rPr lang="nb-NO" dirty="0"/>
            </a:br>
            <a:br>
              <a:rPr lang="nb-NO" dirty="0"/>
            </a:br>
            <a:r>
              <a:rPr lang="nb-NO" sz="1800" dirty="0"/>
              <a:t>Utvalget ledet av Rolv Ryssdal. </a:t>
            </a:r>
            <a:br>
              <a:rPr lang="nb-NO" sz="1800" dirty="0"/>
            </a:br>
            <a:r>
              <a:rPr lang="nb-NO" sz="1800" dirty="0"/>
              <a:t>Arbeidet siden 1968. </a:t>
            </a:r>
            <a:br>
              <a:rPr lang="nb-NO" sz="1800" dirty="0"/>
            </a:br>
            <a:r>
              <a:rPr lang="nb-NO" sz="1800" dirty="0"/>
              <a:t>Erstattet loven fra 1892.</a:t>
            </a:r>
            <a:br>
              <a:rPr lang="nb-NO" sz="1800" dirty="0"/>
            </a:br>
            <a:endParaRPr lang="nb-NO" dirty="0"/>
          </a:p>
        </p:txBody>
      </p:sp>
      <p:pic>
        <p:nvPicPr>
          <p:cNvPr id="38914" name="Picture 2" descr="C:\Users\jfq\AppData\Local\Microsoft\Windows\Temporary Internet Files\Content.Outlook\29WSCAWJ\Ryssdal_12_mara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2831"/>
            <a:ext cx="4761914" cy="680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732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3385971" y="2115307"/>
            <a:ext cx="7473330" cy="477054"/>
          </a:xfrm>
        </p:spPr>
        <p:txBody>
          <a:bodyPr/>
          <a:lstStyle/>
          <a:p>
            <a:pPr algn="ctr"/>
            <a:r>
              <a:rPr lang="nb-NO" dirty="0"/>
              <a:t>Siste devaluering</a:t>
            </a:r>
            <a:br>
              <a:rPr lang="nb-NO" dirty="0"/>
            </a:br>
            <a:r>
              <a:rPr lang="nb-NO" dirty="0"/>
              <a:t>11 mai 1986 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19</a:t>
            </a:fld>
            <a:endParaRPr lang="nb-NO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06" y="-196947"/>
            <a:ext cx="5558550" cy="534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572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Første verdenskrig 1914-20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2</a:t>
            </a:fld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pPr algn="ctr"/>
            <a:r>
              <a:rPr lang="nb-NO" dirty="0"/>
              <a:t>«</a:t>
            </a:r>
            <a:r>
              <a:rPr lang="en-US" dirty="0"/>
              <a:t>Not our finest hour</a:t>
            </a:r>
            <a:r>
              <a:rPr lang="nb-NO" dirty="0"/>
              <a:t>»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520" y="1073441"/>
            <a:ext cx="6357441" cy="35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669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9" name="Undertittel 8"/>
          <p:cNvSpPr>
            <a:spLocks noGrp="1"/>
          </p:cNvSpPr>
          <p:nvPr>
            <p:ph type="subTitle" idx="1"/>
          </p:nvPr>
        </p:nvSpPr>
        <p:spPr>
          <a:xfrm>
            <a:off x="3217386" y="2203442"/>
            <a:ext cx="7171200" cy="246221"/>
          </a:xfrm>
        </p:spPr>
        <p:txBody>
          <a:bodyPr/>
          <a:lstStyle/>
          <a:p>
            <a:pPr algn="ctr"/>
            <a:r>
              <a:rPr lang="nb-NO" sz="4400" dirty="0"/>
              <a:t>1986-2016</a:t>
            </a:r>
          </a:p>
          <a:p>
            <a:pPr algn="ctr"/>
            <a:r>
              <a:rPr lang="nb-NO" dirty="0"/>
              <a:t>Den lange returen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294967295"/>
          </p:nvPr>
        </p:nvSpPr>
        <p:spPr>
          <a:xfrm>
            <a:off x="8062913" y="4794250"/>
            <a:ext cx="1081087" cy="200025"/>
          </a:xfrm>
        </p:spPr>
        <p:txBody>
          <a:bodyPr/>
          <a:lstStyle/>
          <a:p>
            <a:fld id="{55EC0C5B-342C-47C6-AE3F-44B252F19D8E}" type="slidenum">
              <a:rPr lang="nb-NO" smtClean="0"/>
              <a:pPr/>
              <a:t>20</a:t>
            </a:fld>
            <a:endParaRPr lang="nb-NO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1" y="0"/>
            <a:ext cx="377056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219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940459" y="3402483"/>
            <a:ext cx="7473330" cy="477054"/>
          </a:xfrm>
        </p:spPr>
        <p:txBody>
          <a:bodyPr/>
          <a:lstStyle/>
          <a:p>
            <a:r>
              <a:rPr lang="nb-NO" dirty="0"/>
              <a:t>Bankkrisen 1988-1993</a:t>
            </a:r>
            <a:br>
              <a:rPr lang="nb-NO" dirty="0"/>
            </a:br>
            <a:r>
              <a:rPr lang="nb-NO" sz="2000" dirty="0">
                <a:solidFill>
                  <a:srgbClr val="7BB6CE"/>
                </a:solidFill>
              </a:rPr>
              <a:t>Arbeidsdelingen med </a:t>
            </a:r>
            <a:br>
              <a:rPr lang="nb-NO" sz="2000" dirty="0">
                <a:solidFill>
                  <a:srgbClr val="7BB6CE"/>
                </a:solidFill>
              </a:rPr>
            </a:br>
            <a:r>
              <a:rPr lang="nb-NO" sz="2000" dirty="0">
                <a:solidFill>
                  <a:srgbClr val="7BB6CE"/>
                </a:solidFill>
              </a:rPr>
              <a:t>staten avklart ved</a:t>
            </a:r>
            <a:br>
              <a:rPr lang="nb-NO" sz="2000" dirty="0">
                <a:solidFill>
                  <a:srgbClr val="7BB6CE"/>
                </a:solidFill>
              </a:rPr>
            </a:br>
            <a:r>
              <a:rPr lang="nb-NO" sz="2000" dirty="0">
                <a:solidFill>
                  <a:srgbClr val="7BB6CE"/>
                </a:solidFill>
              </a:rPr>
              <a:t>Sparebanken </a:t>
            </a:r>
            <a:br>
              <a:rPr lang="nb-NO" sz="2000" dirty="0">
                <a:solidFill>
                  <a:srgbClr val="7BB6CE"/>
                </a:solidFill>
              </a:rPr>
            </a:br>
            <a:r>
              <a:rPr lang="nb-NO" sz="2000" dirty="0">
                <a:solidFill>
                  <a:srgbClr val="7BB6CE"/>
                </a:solidFill>
              </a:rPr>
              <a:t>Nord-Norge 1989 </a:t>
            </a:r>
            <a:br>
              <a:rPr lang="nb-NO" dirty="0"/>
            </a:br>
            <a:endParaRPr lang="nb-NO" dirty="0"/>
          </a:p>
        </p:txBody>
      </p:sp>
      <p:sp>
        <p:nvSpPr>
          <p:cNvPr id="5" name="Undertittel 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Bankkrisen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879"/>
            <a:ext cx="4300965" cy="526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063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4237075" y="1552592"/>
            <a:ext cx="7473330" cy="477054"/>
          </a:xfrm>
        </p:spPr>
        <p:txBody>
          <a:bodyPr/>
          <a:lstStyle/>
          <a:p>
            <a:pPr algn="ctr"/>
            <a:r>
              <a:rPr lang="nb-NO" dirty="0"/>
              <a:t>Kronen flyter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22</a:t>
            </a:fld>
            <a:endParaRPr lang="nb-NO" dirty="0"/>
          </a:p>
        </p:txBody>
      </p:sp>
      <p:sp>
        <p:nvSpPr>
          <p:cNvPr id="2" name="TekstSylinder 1"/>
          <p:cNvSpPr txBox="1"/>
          <p:nvPr/>
        </p:nvSpPr>
        <p:spPr>
          <a:xfrm>
            <a:off x="6898630" y="2294148"/>
            <a:ext cx="17748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24 august 1998</a:t>
            </a:r>
          </a:p>
          <a:p>
            <a:r>
              <a:rPr lang="nb-NO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4 januar 1999</a:t>
            </a:r>
          </a:p>
          <a:p>
            <a:r>
              <a:rPr lang="nb-NO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29 mars 2001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8055" y="-56271"/>
            <a:ext cx="7925691" cy="519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337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05212" y="1984792"/>
            <a:ext cx="7473330" cy="477054"/>
          </a:xfrm>
        </p:spPr>
        <p:txBody>
          <a:bodyPr/>
          <a:lstStyle/>
          <a:p>
            <a:r>
              <a:rPr lang="nb-NO" dirty="0"/>
              <a:t>Større </a:t>
            </a:r>
            <a:br>
              <a:rPr lang="nb-NO" dirty="0"/>
            </a:br>
            <a:r>
              <a:rPr lang="nb-NO" dirty="0"/>
              <a:t>skjønns-</a:t>
            </a:r>
            <a:br>
              <a:rPr lang="nb-NO" dirty="0"/>
            </a:br>
            <a:r>
              <a:rPr lang="nb-NO" dirty="0"/>
              <a:t>utøvelse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23</a:t>
            </a:fld>
            <a:endParaRPr lang="nb-NO" dirty="0"/>
          </a:p>
        </p:txBody>
      </p:sp>
      <p:sp>
        <p:nvSpPr>
          <p:cNvPr id="6" name="Undertittel 5"/>
          <p:cNvSpPr>
            <a:spLocks noGrp="1"/>
          </p:cNvSpPr>
          <p:nvPr>
            <p:ph type="subTitle" idx="13"/>
          </p:nvPr>
        </p:nvSpPr>
        <p:spPr>
          <a:xfrm>
            <a:off x="7198322" y="2709142"/>
            <a:ext cx="7473329" cy="246221"/>
          </a:xfrm>
        </p:spPr>
        <p:txBody>
          <a:bodyPr/>
          <a:lstStyle/>
          <a:p>
            <a:r>
              <a:rPr lang="nb-NO" dirty="0"/>
              <a:t>Lov om </a:t>
            </a:r>
          </a:p>
          <a:p>
            <a:r>
              <a:rPr lang="nb-NO" dirty="0"/>
              <a:t>Norges Bank </a:t>
            </a:r>
          </a:p>
          <a:p>
            <a:r>
              <a:rPr lang="nb-NO" dirty="0"/>
              <a:t>endres </a:t>
            </a:r>
          </a:p>
          <a:p>
            <a:r>
              <a:rPr lang="nb-NO" dirty="0"/>
              <a:t>20. juni 2003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88" y="0"/>
            <a:ext cx="707458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527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24</a:t>
            </a:fld>
            <a:endParaRPr lang="nb-NO" dirty="0"/>
          </a:p>
        </p:txBody>
      </p:sp>
      <p:sp>
        <p:nvSpPr>
          <p:cNvPr id="4" name="Undertittel 3"/>
          <p:cNvSpPr>
            <a:spLocks noGrp="1"/>
          </p:cNvSpPr>
          <p:nvPr>
            <p:ph type="subTitle" idx="13"/>
          </p:nvPr>
        </p:nvSpPr>
        <p:spPr>
          <a:xfrm>
            <a:off x="6790359" y="1928233"/>
            <a:ext cx="7473329" cy="246221"/>
          </a:xfrm>
        </p:spPr>
        <p:txBody>
          <a:bodyPr/>
          <a:lstStyle/>
          <a:p>
            <a:r>
              <a:rPr lang="nb-NO" dirty="0"/>
              <a:t>Søndag</a:t>
            </a:r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74" y="0"/>
            <a:ext cx="982437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kstSylinder 8"/>
          <p:cNvSpPr txBox="1"/>
          <p:nvPr/>
        </p:nvSpPr>
        <p:spPr>
          <a:xfrm>
            <a:off x="5493434" y="302455"/>
            <a:ext cx="25971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chemeClr val="bg1"/>
                </a:solidFill>
              </a:rPr>
              <a:t>Finanskrise</a:t>
            </a:r>
          </a:p>
          <a:p>
            <a:r>
              <a:rPr lang="nb-NO" sz="2400" b="1" dirty="0">
                <a:solidFill>
                  <a:schemeClr val="bg1"/>
                </a:solidFill>
              </a:rPr>
              <a:t>12. oktober 2008</a:t>
            </a:r>
          </a:p>
        </p:txBody>
      </p:sp>
    </p:spTree>
    <p:extLst>
      <p:ext uri="{BB962C8B-B14F-4D97-AF65-F5344CB8AC3E}">
        <p14:creationId xmlns:p14="http://schemas.microsoft.com/office/powerpoint/2010/main" val="1994689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093788" y="362718"/>
            <a:ext cx="7675562" cy="647700"/>
          </a:xfrm>
        </p:spPr>
        <p:txBody>
          <a:bodyPr/>
          <a:lstStyle/>
          <a:p>
            <a:pPr algn="ctr"/>
            <a:r>
              <a:rPr lang="nb-NO" altLang="nb-NO" sz="2400" dirty="0"/>
              <a:t>Forrige gang vi hadde slik flaks var under første verdenskrig</a:t>
            </a:r>
          </a:p>
        </p:txBody>
      </p:sp>
      <p:pic>
        <p:nvPicPr>
          <p:cNvPr id="921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681" y="1090485"/>
            <a:ext cx="8701087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304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26</a:t>
            </a:fld>
            <a:endParaRPr lang="nb-NO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82944"/>
            <a:ext cx="9144000" cy="616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ildeforklaring formet som en ellipse 3"/>
          <p:cNvSpPr/>
          <p:nvPr/>
        </p:nvSpPr>
        <p:spPr>
          <a:xfrm>
            <a:off x="-196947" y="429746"/>
            <a:ext cx="2574388" cy="822305"/>
          </a:xfrm>
          <a:prstGeom prst="wedgeEllipseCallout">
            <a:avLst>
              <a:gd name="adj1" fmla="val 32628"/>
              <a:gd name="adj2" fmla="val 5651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Administrerende direktør</a:t>
            </a:r>
          </a:p>
        </p:txBody>
      </p:sp>
      <p:sp>
        <p:nvSpPr>
          <p:cNvPr id="6" name="Bildeforklaring formet som en ellipse 5"/>
          <p:cNvSpPr/>
          <p:nvPr/>
        </p:nvSpPr>
        <p:spPr>
          <a:xfrm>
            <a:off x="3221501" y="115453"/>
            <a:ext cx="2018715" cy="476071"/>
          </a:xfrm>
          <a:prstGeom prst="wedgeEllipseCallout">
            <a:avLst>
              <a:gd name="adj1" fmla="val 71501"/>
              <a:gd name="adj2" fmla="val 2999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Styreformann</a:t>
            </a:r>
          </a:p>
        </p:txBody>
      </p:sp>
      <p:sp>
        <p:nvSpPr>
          <p:cNvPr id="9" name="Bildeforklaring formet som en ellipse 8"/>
          <p:cNvSpPr/>
          <p:nvPr/>
        </p:nvSpPr>
        <p:spPr>
          <a:xfrm>
            <a:off x="7547317" y="1174400"/>
            <a:ext cx="914400" cy="476071"/>
          </a:xfrm>
          <a:prstGeom prst="wedgeEllipseCallout">
            <a:avLst>
              <a:gd name="adj1" fmla="val -56987"/>
              <a:gd name="adj2" fmla="val 9500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Eier</a:t>
            </a:r>
          </a:p>
        </p:txBody>
      </p:sp>
    </p:spTree>
    <p:extLst>
      <p:ext uri="{BB962C8B-B14F-4D97-AF65-F5344CB8AC3E}">
        <p14:creationId xmlns:p14="http://schemas.microsoft.com/office/powerpoint/2010/main" val="2428795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27</a:t>
            </a:fld>
            <a:endParaRPr lang="nb-NO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82944"/>
            <a:ext cx="9144000" cy="616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Bildeforklaring formet som en ellipse 8"/>
          <p:cNvSpPr/>
          <p:nvPr/>
        </p:nvSpPr>
        <p:spPr>
          <a:xfrm>
            <a:off x="6175722" y="164251"/>
            <a:ext cx="3151163" cy="822305"/>
          </a:xfrm>
          <a:prstGeom prst="wedgeEllipseCallout">
            <a:avLst>
              <a:gd name="adj1" fmla="val -13460"/>
              <a:gd name="adj2" fmla="val 2293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Hvor mye var det igjen?</a:t>
            </a:r>
          </a:p>
        </p:txBody>
      </p:sp>
    </p:spTree>
    <p:extLst>
      <p:ext uri="{BB962C8B-B14F-4D97-AF65-F5344CB8AC3E}">
        <p14:creationId xmlns:p14="http://schemas.microsoft.com/office/powerpoint/2010/main" val="2559839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28</a:t>
            </a:fld>
            <a:endParaRPr lang="nb-NO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82944"/>
            <a:ext cx="9144000" cy="616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ildeforklaring formet som en ellipse 3"/>
          <p:cNvSpPr/>
          <p:nvPr/>
        </p:nvSpPr>
        <p:spPr>
          <a:xfrm>
            <a:off x="2294793" y="239832"/>
            <a:ext cx="1930791" cy="822305"/>
          </a:xfrm>
          <a:prstGeom prst="wedgeEllipseCallout">
            <a:avLst>
              <a:gd name="adj1" fmla="val -27755"/>
              <a:gd name="adj2" fmla="val 1642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7 000 milliarder</a:t>
            </a:r>
          </a:p>
        </p:txBody>
      </p:sp>
    </p:spTree>
    <p:extLst>
      <p:ext uri="{BB962C8B-B14F-4D97-AF65-F5344CB8AC3E}">
        <p14:creationId xmlns:p14="http://schemas.microsoft.com/office/powerpoint/2010/main" val="2559839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093788" y="362718"/>
            <a:ext cx="7675562" cy="647700"/>
          </a:xfrm>
        </p:spPr>
        <p:txBody>
          <a:bodyPr/>
          <a:lstStyle/>
          <a:p>
            <a:pPr algn="ctr"/>
            <a:r>
              <a:rPr lang="nb-NO" altLang="nb-NO" sz="2400" dirty="0"/>
              <a:t>...men nå er det over!</a:t>
            </a:r>
          </a:p>
        </p:txBody>
      </p:sp>
      <p:pic>
        <p:nvPicPr>
          <p:cNvPr id="921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680" y="1006079"/>
            <a:ext cx="8701087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Rett linje 2"/>
          <p:cNvCxnSpPr/>
          <p:nvPr/>
        </p:nvCxnSpPr>
        <p:spPr>
          <a:xfrm>
            <a:off x="7406641" y="2715064"/>
            <a:ext cx="309489" cy="1659987"/>
          </a:xfrm>
          <a:prstGeom prst="line">
            <a:avLst/>
          </a:prstGeom>
          <a:ln w="31750">
            <a:solidFill>
              <a:srgbClr val="0070C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567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Skandinaviske sentralbanksjefer 1917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3</a:t>
            </a:fld>
            <a:endParaRPr lang="nb-NO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43" y="858129"/>
            <a:ext cx="5672203" cy="391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546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3350795" y="1911317"/>
            <a:ext cx="7473330" cy="477054"/>
          </a:xfrm>
        </p:spPr>
        <p:txBody>
          <a:bodyPr/>
          <a:lstStyle/>
          <a:p>
            <a:pPr algn="ctr"/>
            <a:r>
              <a:rPr lang="nb-NO" dirty="0"/>
              <a:t>Hva nå?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30</a:t>
            </a:fld>
            <a:endParaRPr lang="nb-NO" dirty="0"/>
          </a:p>
        </p:txBody>
      </p:sp>
      <p:sp>
        <p:nvSpPr>
          <p:cNvPr id="9" name="Undertittel 8"/>
          <p:cNvSpPr>
            <a:spLocks noGrp="1"/>
          </p:cNvSpPr>
          <p:nvPr>
            <p:ph type="subTitle" idx="13"/>
          </p:nvPr>
        </p:nvSpPr>
        <p:spPr>
          <a:xfrm>
            <a:off x="3364877" y="2803868"/>
            <a:ext cx="7473329" cy="246221"/>
          </a:xfrm>
        </p:spPr>
        <p:txBody>
          <a:bodyPr/>
          <a:lstStyle/>
          <a:p>
            <a:pPr algn="ctr"/>
            <a:r>
              <a:rPr lang="nb-NO" dirty="0"/>
              <a:t>Tidligst i 2017</a:t>
            </a:r>
          </a:p>
          <a:p>
            <a:endParaRPr lang="nb-NO" dirty="0"/>
          </a:p>
        </p:txBody>
      </p:sp>
      <p:pic>
        <p:nvPicPr>
          <p:cNvPr id="6" name="Picture 2" descr="http://www.norges-bank.no/Upload/Images/Sedler_mynter/nyseddelserie/konkurranse/valgtmotiv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73" y="0"/>
            <a:ext cx="43508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2558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33271" y="1742505"/>
            <a:ext cx="2010729" cy="477054"/>
          </a:xfrm>
        </p:spPr>
        <p:txBody>
          <a:bodyPr/>
          <a:lstStyle/>
          <a:p>
            <a:r>
              <a:rPr lang="nb-NO" dirty="0"/>
              <a:t>Gjedrem-utvalget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31</a:t>
            </a:fld>
            <a:endParaRPr lang="nb-NO" dirty="0"/>
          </a:p>
        </p:txBody>
      </p:sp>
      <p:sp>
        <p:nvSpPr>
          <p:cNvPr id="6" name="Undertittel 5"/>
          <p:cNvSpPr>
            <a:spLocks noGrp="1"/>
          </p:cNvSpPr>
          <p:nvPr>
            <p:ph type="subTitle" idx="13"/>
          </p:nvPr>
        </p:nvSpPr>
        <p:spPr>
          <a:xfrm>
            <a:off x="7135018" y="2448698"/>
            <a:ext cx="7473329" cy="246221"/>
          </a:xfrm>
        </p:spPr>
        <p:txBody>
          <a:bodyPr/>
          <a:lstStyle/>
          <a:p>
            <a:r>
              <a:rPr lang="nb-NO" dirty="0"/>
              <a:t>Rapport innen </a:t>
            </a:r>
          </a:p>
          <a:p>
            <a:r>
              <a:rPr lang="nb-NO" dirty="0"/>
              <a:t>10. april 2017</a:t>
            </a:r>
          </a:p>
        </p:txBody>
      </p:sp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" y="0"/>
            <a:ext cx="6735105" cy="514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375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Gjedremutvalget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32</a:t>
            </a:fld>
            <a:endParaRPr lang="nb-NO" dirty="0"/>
          </a:p>
        </p:txBody>
      </p:sp>
      <p:sp>
        <p:nvSpPr>
          <p:cNvPr id="6" name="Undertittel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Rapport innen 10. april 2017</a:t>
            </a:r>
          </a:p>
        </p:txBody>
      </p:sp>
      <p:pic>
        <p:nvPicPr>
          <p:cNvPr id="60418" name="Picture 2" descr="https://upload.wikimedia.org/wikipedia/commons/thumb/a/a7/Squaring_the_circle.svg/2000px-Squaring_the_circl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772" y="993729"/>
            <a:ext cx="4297485" cy="429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92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Gjedremutvalget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33</a:t>
            </a:fld>
            <a:endParaRPr lang="nb-NO" dirty="0"/>
          </a:p>
        </p:txBody>
      </p:sp>
      <p:sp>
        <p:nvSpPr>
          <p:cNvPr id="6" name="Undertittel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Rapport innen 10. april 2017</a:t>
            </a:r>
          </a:p>
        </p:txBody>
      </p:sp>
      <p:pic>
        <p:nvPicPr>
          <p:cNvPr id="60418" name="Picture 2" descr="https://upload.wikimedia.org/wikipedia/commons/thumb/a/a7/Squaring_the_circle.svg/2000px-Squaring_the_circl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772" y="993729"/>
            <a:ext cx="4297485" cy="429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443132" y="3763108"/>
            <a:ext cx="2424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>
                <a:solidFill>
                  <a:srgbClr val="FF0000"/>
                </a:solidFill>
              </a:rPr>
              <a:t>264/84 ≈ π</a:t>
            </a:r>
          </a:p>
        </p:txBody>
      </p:sp>
    </p:spTree>
    <p:extLst>
      <p:ext uri="{BB962C8B-B14F-4D97-AF65-F5344CB8AC3E}">
        <p14:creationId xmlns:p14="http://schemas.microsoft.com/office/powerpoint/2010/main" val="1654661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Norges Bank skal stå i 500 år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34</a:t>
            </a:fld>
            <a:endParaRPr lang="nb-NO" dirty="0"/>
          </a:p>
        </p:txBody>
      </p:sp>
      <p:sp>
        <p:nvSpPr>
          <p:cNvPr id="13" name="Undertittel 1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pPr algn="ctr"/>
            <a:r>
              <a:rPr lang="nb-NO" dirty="0"/>
              <a:t>En sentralbank må være en institusjon med lang hukommelse, men som samtidig har evnen til å være lett på foten og takle nye oppgaver</a:t>
            </a:r>
          </a:p>
        </p:txBody>
      </p:sp>
      <p:pic>
        <p:nvPicPr>
          <p:cNvPr id="14" name="Bilde 13" descr="C:\Users\jfq\AppData\Local\Microsoft\Windows\Temporary Internet Files\Content.Outlook\YE6AUTAB\Hovedinngang-Bankplassen-2-NB-1029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18" y="1645918"/>
            <a:ext cx="6506308" cy="33762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3327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Skandinaviske sentralbanksjefer 1917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4</a:t>
            </a:fld>
            <a:endParaRPr lang="nb-NO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43" y="858129"/>
            <a:ext cx="5672203" cy="391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ildeforklaring formet som en ellipse 1"/>
          <p:cNvSpPr/>
          <p:nvPr/>
        </p:nvSpPr>
        <p:spPr>
          <a:xfrm>
            <a:off x="7476977" y="1965274"/>
            <a:ext cx="1266093" cy="649188"/>
          </a:xfrm>
          <a:prstGeom prst="wedgeEllipseCallout">
            <a:avLst>
              <a:gd name="adj1" fmla="val -175448"/>
              <a:gd name="adj2" fmla="val 10650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200" dirty="0">
                <a:solidFill>
                  <a:schemeClr val="tx1"/>
                </a:solidFill>
              </a:rPr>
              <a:t>Bomhoff</a:t>
            </a:r>
          </a:p>
          <a:p>
            <a:pPr algn="ctr"/>
            <a:r>
              <a:rPr lang="nb-NO" sz="1200" dirty="0">
                <a:solidFill>
                  <a:schemeClr val="tx1"/>
                </a:solidFill>
              </a:rPr>
              <a:t>75 år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3661986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Skandinaviske sentralbanksjefer 1917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5</a:t>
            </a:fld>
            <a:endParaRPr lang="nb-NO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43" y="858129"/>
            <a:ext cx="5672203" cy="391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ildeforklaring formet som en ellipse 1"/>
          <p:cNvSpPr/>
          <p:nvPr/>
        </p:nvSpPr>
        <p:spPr>
          <a:xfrm>
            <a:off x="7476977" y="1965274"/>
            <a:ext cx="1266093" cy="649188"/>
          </a:xfrm>
          <a:prstGeom prst="wedgeEllipseCallout">
            <a:avLst>
              <a:gd name="adj1" fmla="val -111003"/>
              <a:gd name="adj2" fmla="val 7833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200" dirty="0">
                <a:solidFill>
                  <a:schemeClr val="tx1"/>
                </a:solidFill>
              </a:rPr>
              <a:t>Rygg</a:t>
            </a:r>
          </a:p>
          <a:p>
            <a:pPr algn="ctr"/>
            <a:r>
              <a:rPr lang="nb-NO" sz="1200" dirty="0">
                <a:solidFill>
                  <a:schemeClr val="tx1"/>
                </a:solidFill>
              </a:rPr>
              <a:t>45 år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3661986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ctrTitle"/>
          </p:nvPr>
        </p:nvSpPr>
        <p:spPr>
          <a:xfrm>
            <a:off x="1021569" y="2323160"/>
            <a:ext cx="7171200" cy="446276"/>
          </a:xfrm>
        </p:spPr>
        <p:txBody>
          <a:bodyPr/>
          <a:lstStyle/>
          <a:p>
            <a:pPr algn="ctr"/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9" name="Undertittel 8"/>
          <p:cNvSpPr>
            <a:spLocks noGrp="1"/>
          </p:cNvSpPr>
          <p:nvPr>
            <p:ph type="subTitle" idx="1"/>
          </p:nvPr>
        </p:nvSpPr>
        <p:spPr>
          <a:xfrm>
            <a:off x="3463596" y="2069799"/>
            <a:ext cx="7171200" cy="246221"/>
          </a:xfrm>
        </p:spPr>
        <p:txBody>
          <a:bodyPr/>
          <a:lstStyle/>
          <a:p>
            <a:pPr algn="ctr"/>
            <a:r>
              <a:rPr lang="nb-NO" sz="4400" dirty="0"/>
              <a:t>1920-1945</a:t>
            </a:r>
          </a:p>
          <a:p>
            <a:pPr algn="ctr"/>
            <a:r>
              <a:rPr lang="nb-NO" dirty="0"/>
              <a:t>En sterk sentralbanksjef</a:t>
            </a:r>
          </a:p>
          <a:p>
            <a:pPr algn="ctr"/>
            <a:r>
              <a:rPr lang="nb-NO" dirty="0"/>
              <a:t> i en urolig tid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4" y="-640078"/>
            <a:ext cx="4406705" cy="6011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600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9387" y="441243"/>
            <a:ext cx="7473330" cy="477054"/>
          </a:xfrm>
        </p:spPr>
        <p:txBody>
          <a:bodyPr/>
          <a:lstStyle/>
          <a:p>
            <a:pPr algn="ctr"/>
            <a:r>
              <a:rPr lang="nb-NO" sz="2000" dirty="0"/>
              <a:t>Nicolai Ryggs første utfordring:</a:t>
            </a:r>
            <a:br>
              <a:rPr lang="nb-NO" sz="2000" dirty="0"/>
            </a:br>
            <a:r>
              <a:rPr lang="nb-NO" dirty="0"/>
              <a:t>Bankkrisen 1920-1925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7</a:t>
            </a:fld>
            <a:endParaRPr lang="nb-NO" dirty="0"/>
          </a:p>
        </p:txBody>
      </p:sp>
      <p:pic>
        <p:nvPicPr>
          <p:cNvPr id="8" name="Bilde 7" descr="C:\Users\jfq\AppData\Local\Microsoft\Windows\Temporary Internet Files\Content.Outlook\YE6AUTAB\1921_022uKXe1E2nv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614" y="1076177"/>
            <a:ext cx="6077243" cy="38193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3612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9387" y="441243"/>
            <a:ext cx="7473330" cy="477054"/>
          </a:xfrm>
        </p:spPr>
        <p:txBody>
          <a:bodyPr/>
          <a:lstStyle/>
          <a:p>
            <a:pPr algn="ctr"/>
            <a:r>
              <a:rPr lang="nb-NO" sz="2000" dirty="0"/>
              <a:t>Nicolai Ryggs første utfordring:</a:t>
            </a:r>
            <a:br>
              <a:rPr lang="nb-NO" sz="2000" dirty="0"/>
            </a:br>
            <a:r>
              <a:rPr lang="nb-NO" dirty="0"/>
              <a:t>Bankkrisen 1920-1925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8</a:t>
            </a:fld>
            <a:endParaRPr lang="nb-NO" dirty="0"/>
          </a:p>
        </p:txBody>
      </p:sp>
      <p:pic>
        <p:nvPicPr>
          <p:cNvPr id="8" name="Bilde 7" descr="C:\Users\jfq\AppData\Local\Microsoft\Windows\Temporary Internet Files\Content.Outlook\YE6AUTAB\1921_022uKXe1E2nv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614" y="1076177"/>
            <a:ext cx="6077243" cy="38193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Bildeforklaring formet som en ellipse 2"/>
          <p:cNvSpPr/>
          <p:nvPr/>
        </p:nvSpPr>
        <p:spPr>
          <a:xfrm>
            <a:off x="1856934" y="3414823"/>
            <a:ext cx="3087859" cy="1168539"/>
          </a:xfrm>
          <a:prstGeom prst="wedgeEllipseCallout">
            <a:avLst>
              <a:gd name="adj1" fmla="val -19466"/>
              <a:gd name="adj2" fmla="val 4679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Den midlertidige administrasjonsloven fra 1923</a:t>
            </a:r>
          </a:p>
        </p:txBody>
      </p:sp>
    </p:spTree>
    <p:extLst>
      <p:ext uri="{BB962C8B-B14F-4D97-AF65-F5344CB8AC3E}">
        <p14:creationId xmlns:p14="http://schemas.microsoft.com/office/powerpoint/2010/main" val="1191691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2353" y="455311"/>
            <a:ext cx="7473330" cy="477054"/>
          </a:xfrm>
        </p:spPr>
        <p:txBody>
          <a:bodyPr/>
          <a:lstStyle/>
          <a:p>
            <a:pPr algn="ctr"/>
            <a:r>
              <a:rPr lang="nb-NO" sz="2000" dirty="0"/>
              <a:t>Nicolai Ryggs andre utfordring</a:t>
            </a:r>
            <a:r>
              <a:rPr lang="nb-NO" sz="1800" dirty="0"/>
              <a:t>:</a:t>
            </a:r>
            <a:br>
              <a:rPr lang="nb-NO" dirty="0"/>
            </a:br>
            <a:r>
              <a:rPr lang="nb-NO" dirty="0"/>
              <a:t>Paripolitikken 1925-1928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9</a:t>
            </a:fld>
            <a:endParaRPr lang="nb-NO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225" y="1045894"/>
            <a:ext cx="5892833" cy="39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690276"/>
      </p:ext>
    </p:extLst>
  </p:cSld>
  <p:clrMapOvr>
    <a:masterClrMapping/>
  </p:clrMapOvr>
</p:sld>
</file>

<file path=ppt/theme/theme1.xml><?xml version="1.0" encoding="utf-8"?>
<a:theme xmlns:a="http://schemas.openxmlformats.org/drawingml/2006/main" name="NB_PowerPoint">
  <a:themeElements>
    <a:clrScheme name="Norges Bank 20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5978"/>
      </a:accent1>
      <a:accent2>
        <a:srgbClr val="CD8C41"/>
      </a:accent2>
      <a:accent3>
        <a:srgbClr val="965A96"/>
      </a:accent3>
      <a:accent4>
        <a:srgbClr val="78A57D"/>
      </a:accent4>
      <a:accent5>
        <a:srgbClr val="DD222D"/>
      </a:accent5>
      <a:accent6>
        <a:srgbClr val="49B4DF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ges_Bank_NOR.potx" id="{969CB1FE-D642-4F61-BE6A-D79332B3D7F4}" vid="{741A4C12-5A5A-4979-8A61-88305FF1A868}"/>
    </a:ext>
  </a:extLst>
</a:theme>
</file>

<file path=ppt/theme/theme2.xml><?xml version="1.0" encoding="utf-8"?>
<a:theme xmlns:a="http://schemas.openxmlformats.org/drawingml/2006/main" name="Norges Bank, maler med hovedtittel og undertittel">
  <a:themeElements>
    <a:clrScheme name="Norges Bank 20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5978"/>
      </a:accent1>
      <a:accent2>
        <a:srgbClr val="CD8C41"/>
      </a:accent2>
      <a:accent3>
        <a:srgbClr val="965A96"/>
      </a:accent3>
      <a:accent4>
        <a:srgbClr val="78A57D"/>
      </a:accent4>
      <a:accent5>
        <a:srgbClr val="DD222D"/>
      </a:accent5>
      <a:accent6>
        <a:srgbClr val="49B4DF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ges_Bank_NOR.potx" id="{969CB1FE-D642-4F61-BE6A-D79332B3D7F4}" vid="{741A4C12-5A5A-4979-8A61-88305FF1A868}"/>
    </a:ext>
  </a:extLst>
</a:theme>
</file>

<file path=ppt/theme/theme3.xml><?xml version="1.0" encoding="utf-8"?>
<a:theme xmlns:a="http://schemas.openxmlformats.org/drawingml/2006/main" name="Norges Bank, maler uten undertittel">
  <a:themeElements>
    <a:clrScheme name="Norges Bank 20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5978"/>
      </a:accent1>
      <a:accent2>
        <a:srgbClr val="CD8C41"/>
      </a:accent2>
      <a:accent3>
        <a:srgbClr val="965A96"/>
      </a:accent3>
      <a:accent4>
        <a:srgbClr val="78A57D"/>
      </a:accent4>
      <a:accent5>
        <a:srgbClr val="DD222D"/>
      </a:accent5>
      <a:accent6>
        <a:srgbClr val="49B4DF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ges_Bank_NOR.potx" id="{969CB1FE-D642-4F61-BE6A-D79332B3D7F4}" vid="{741A4C12-5A5A-4979-8A61-88305FF1A868}"/>
    </a:ext>
  </a:extLst>
</a:theme>
</file>

<file path=ppt/theme/theme4.xml><?xml version="1.0" encoding="utf-8"?>
<a:theme xmlns:a="http://schemas.openxmlformats.org/drawingml/2006/main" name="Norges Bank, maler uten hovedtittel">
  <a:themeElements>
    <a:clrScheme name="Norges Bank 20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5978"/>
      </a:accent1>
      <a:accent2>
        <a:srgbClr val="CD8C41"/>
      </a:accent2>
      <a:accent3>
        <a:srgbClr val="965A96"/>
      </a:accent3>
      <a:accent4>
        <a:srgbClr val="78A57D"/>
      </a:accent4>
      <a:accent5>
        <a:srgbClr val="DD222D"/>
      </a:accent5>
      <a:accent6>
        <a:srgbClr val="49B4DF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ges_Bank_NOR.potx" id="{969CB1FE-D642-4F61-BE6A-D79332B3D7F4}" vid="{741A4C12-5A5A-4979-8A61-88305FF1A868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5978"/>
      </a:accent1>
      <a:accent2>
        <a:srgbClr val="CD8C41"/>
      </a:accent2>
      <a:accent3>
        <a:srgbClr val="965A96"/>
      </a:accent3>
      <a:accent4>
        <a:srgbClr val="78A57D"/>
      </a:accent4>
      <a:accent5>
        <a:srgbClr val="DD222D"/>
      </a:accent5>
      <a:accent6>
        <a:srgbClr val="49B4D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5978"/>
      </a:accent1>
      <a:accent2>
        <a:srgbClr val="CD8C41"/>
      </a:accent2>
      <a:accent3>
        <a:srgbClr val="965A96"/>
      </a:accent3>
      <a:accent4>
        <a:srgbClr val="78A57D"/>
      </a:accent4>
      <a:accent5>
        <a:srgbClr val="DD222D"/>
      </a:accent5>
      <a:accent6>
        <a:srgbClr val="49B4D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NB_PowerPoint</Template>
  <TotalTime>6000</TotalTime>
  <Words>280</Words>
  <Application>Microsoft Office PowerPoint</Application>
  <PresentationFormat>Skjermfremvisning (16:9)</PresentationFormat>
  <Paragraphs>106</Paragraphs>
  <Slides>34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34</vt:i4>
      </vt:variant>
    </vt:vector>
  </HeadingPairs>
  <TitlesOfParts>
    <vt:vector size="42" baseType="lpstr">
      <vt:lpstr>Arial</vt:lpstr>
      <vt:lpstr>Calibri</vt:lpstr>
      <vt:lpstr>Wingdings</vt:lpstr>
      <vt:lpstr>Wingdings 2</vt:lpstr>
      <vt:lpstr>NB_PowerPoint</vt:lpstr>
      <vt:lpstr>Norges Bank, maler med hovedtittel og undertittel</vt:lpstr>
      <vt:lpstr>Norges Bank, maler uten undertittel</vt:lpstr>
      <vt:lpstr>Norges Bank, maler uten hovedtittel</vt:lpstr>
      <vt:lpstr>Unionsoppløsningen 1905</vt:lpstr>
      <vt:lpstr>Første verdenskrig 1914-20</vt:lpstr>
      <vt:lpstr>Skandinaviske sentralbanksjefer 1917</vt:lpstr>
      <vt:lpstr>Skandinaviske sentralbanksjefer 1917</vt:lpstr>
      <vt:lpstr>Skandinaviske sentralbanksjefer 1917</vt:lpstr>
      <vt:lpstr>       </vt:lpstr>
      <vt:lpstr>Nicolai Ryggs første utfordring: Bankkrisen 1920-1925</vt:lpstr>
      <vt:lpstr>Nicolai Ryggs første utfordring: Bankkrisen 1920-1925</vt:lpstr>
      <vt:lpstr>Nicolai Ryggs andre utfordring: Paripolitikken 1925-1928</vt:lpstr>
      <vt:lpstr>Nicolai Ryggs  tredje utfordring: Krise i  verdensøkonomien</vt:lpstr>
      <vt:lpstr>Nicolai Ryggs fjerde utfordring: Hva med gullet  hvis det blir krig?</vt:lpstr>
      <vt:lpstr>Nicolai Ryggs femte utfordring:  Krig</vt:lpstr>
      <vt:lpstr>Gulltransporten</vt:lpstr>
      <vt:lpstr>Norges Banks hovedsete  tilbake til Oslo  13. juli 1945</vt:lpstr>
      <vt:lpstr>       </vt:lpstr>
      <vt:lpstr>Plan og  regulering</vt:lpstr>
      <vt:lpstr>Første devaluering oktober 1976 </vt:lpstr>
      <vt:lpstr>Lov om Norges Bank  og pengevesenet 24. mai 1985  Utvalget ledet av Rolv Ryssdal.  Arbeidet siden 1968.  Erstattet loven fra 1892. </vt:lpstr>
      <vt:lpstr>Siste devaluering 11 mai 1986 </vt:lpstr>
      <vt:lpstr>       </vt:lpstr>
      <vt:lpstr>Bankkrisen 1988-1993 Arbeidsdelingen med  staten avklart ved Sparebanken  Nord-Norge 1989  </vt:lpstr>
      <vt:lpstr>Kronen flyter</vt:lpstr>
      <vt:lpstr>Større  skjønns- utøvelse</vt:lpstr>
      <vt:lpstr>PowerPoint-presentasjon</vt:lpstr>
      <vt:lpstr>Forrige gang vi hadde slik flaks var under første verdenskrig</vt:lpstr>
      <vt:lpstr>PowerPoint-presentasjon</vt:lpstr>
      <vt:lpstr>PowerPoint-presentasjon</vt:lpstr>
      <vt:lpstr>PowerPoint-presentasjon</vt:lpstr>
      <vt:lpstr>...men nå er det over!</vt:lpstr>
      <vt:lpstr>Hva nå?</vt:lpstr>
      <vt:lpstr>Gjedrem-utvalget</vt:lpstr>
      <vt:lpstr>Gjedremutvalget</vt:lpstr>
      <vt:lpstr>Gjedremutvalget</vt:lpstr>
      <vt:lpstr>Norges Bank skal stå i 500 år</vt:lpstr>
    </vt:vector>
  </TitlesOfParts>
  <Company>Norges Bank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Norges Bank 1816-2016</dc:title>
  <dc:creator>Qvigstad, Jan Fredrik</dc:creator>
  <dc:description>template by addpoint.no</dc:description>
  <cp:lastModifiedBy>Jon Gisle</cp:lastModifiedBy>
  <cp:revision>174</cp:revision>
  <dcterms:created xsi:type="dcterms:W3CDTF">2015-04-23T09:16:41Z</dcterms:created>
  <dcterms:modified xsi:type="dcterms:W3CDTF">2018-11-22T09:01:01Z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addpoint.no</vt:lpwstr>
  </property>
</Properties>
</file>